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Grandstander Black"/>
      <p:bold r:id="rId29"/>
      <p:boldItalic r:id="rId30"/>
    </p:embeddedFont>
    <p:embeddedFont>
      <p:font typeface="Alata"/>
      <p:regular r:id="rId31"/>
    </p:embeddedFont>
    <p:embeddedFont>
      <p:font typeface="Amiko"/>
      <p:regular r:id="rId32"/>
      <p:bold r:id="rId33"/>
    </p:embeddedFont>
    <p:embeddedFont>
      <p:font typeface="PT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A84AB2-BAFF-47A0-AE50-C0B77DAA6EB9}">
  <a:tblStyle styleId="{0AA84AB2-BAFF-47A0-AE50-C0B77DAA6E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GrandstanderBlack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lata-regular.fntdata"/><Relationship Id="rId30" Type="http://schemas.openxmlformats.org/officeDocument/2006/relationships/font" Target="fonts/GrandstanderBlack-boldItalic.fntdata"/><Relationship Id="rId11" Type="http://schemas.openxmlformats.org/officeDocument/2006/relationships/slide" Target="slides/slide5.xml"/><Relationship Id="rId33" Type="http://schemas.openxmlformats.org/officeDocument/2006/relationships/font" Target="fonts/Amiko-bold.fntdata"/><Relationship Id="rId10" Type="http://schemas.openxmlformats.org/officeDocument/2006/relationships/slide" Target="slides/slide4.xml"/><Relationship Id="rId32" Type="http://schemas.openxmlformats.org/officeDocument/2006/relationships/font" Target="fonts/Amiko-regular.fntdata"/><Relationship Id="rId13" Type="http://schemas.openxmlformats.org/officeDocument/2006/relationships/slide" Target="slides/slide7.xml"/><Relationship Id="rId35" Type="http://schemas.openxmlformats.org/officeDocument/2006/relationships/font" Target="fonts/PTSans-bold.fntdata"/><Relationship Id="rId12" Type="http://schemas.openxmlformats.org/officeDocument/2006/relationships/slide" Target="slides/slide6.xml"/><Relationship Id="rId34" Type="http://schemas.openxmlformats.org/officeDocument/2006/relationships/font" Target="fonts/PTSans-regular.fntdata"/><Relationship Id="rId15" Type="http://schemas.openxmlformats.org/officeDocument/2006/relationships/slide" Target="slides/slide9.xml"/><Relationship Id="rId37" Type="http://schemas.openxmlformats.org/officeDocument/2006/relationships/font" Target="fonts/PTSans-boldItalic.fntdata"/><Relationship Id="rId14" Type="http://schemas.openxmlformats.org/officeDocument/2006/relationships/slide" Target="slides/slide8.xml"/><Relationship Id="rId36" Type="http://schemas.openxmlformats.org/officeDocument/2006/relationships/font" Target="fonts/PT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37eb5e7f9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37eb5e7f9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5c7c655b2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5c7c655b2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37eb5e7f9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37eb5e7f9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37eb5e7f9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37eb5e7f9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37eb5e7f9c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37eb5e7f9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5c7c655b2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5c7c655b2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5c7c655b2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5c7c655b2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248ce71640_1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248ce71640_1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248ce71640_2_1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1248ce71640_2_1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37eb5e7f9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37eb5e7f9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37eb5e7f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37eb5e7f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37eb5e7f9c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37eb5e7f9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37eb5e7f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37eb5e7f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37eb5e7f9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37eb5e7f9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37eb5e7f9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37eb5e7f9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39250" y="1241175"/>
            <a:ext cx="6465300" cy="18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22550" y="3182675"/>
            <a:ext cx="4298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471650" y="331344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007585" y="-12076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154665" y="-12602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8281133" y="3050483"/>
            <a:ext cx="1344614" cy="1379685"/>
            <a:chOff x="3656075" y="2543125"/>
            <a:chExt cx="591325" cy="606775"/>
          </a:xfrm>
        </p:grpSpPr>
        <p:sp>
          <p:nvSpPr>
            <p:cNvPr id="15" name="Google Shape;15;p2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2882264" y="4923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07223" y="330800"/>
            <a:ext cx="349798" cy="39238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889514" y="53654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424000" y="2052379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1066401" y="3364056"/>
            <a:ext cx="2507555" cy="1864529"/>
            <a:chOff x="1033300" y="3499975"/>
            <a:chExt cx="665275" cy="494675"/>
          </a:xfrm>
        </p:grpSpPr>
        <p:sp>
          <p:nvSpPr>
            <p:cNvPr id="26" name="Google Shape;26;p2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5384185" y="4555574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699425" y="44176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469478" y="1662125"/>
            <a:ext cx="49693" cy="50954"/>
          </a:xfrm>
          <a:custGeom>
            <a:rect b="b" l="l" r="r" t="t"/>
            <a:pathLst>
              <a:path extrusionOk="0" h="1333" w="1300">
                <a:moveTo>
                  <a:pt x="520" y="0"/>
                </a:moveTo>
                <a:lnTo>
                  <a:pt x="390" y="65"/>
                </a:lnTo>
                <a:lnTo>
                  <a:pt x="293" y="130"/>
                </a:lnTo>
                <a:lnTo>
                  <a:pt x="195" y="195"/>
                </a:lnTo>
                <a:lnTo>
                  <a:pt x="98" y="292"/>
                </a:lnTo>
                <a:lnTo>
                  <a:pt x="33" y="390"/>
                </a:lnTo>
                <a:lnTo>
                  <a:pt x="0" y="520"/>
                </a:lnTo>
                <a:lnTo>
                  <a:pt x="0" y="650"/>
                </a:lnTo>
                <a:lnTo>
                  <a:pt x="0" y="780"/>
                </a:lnTo>
                <a:lnTo>
                  <a:pt x="33" y="910"/>
                </a:lnTo>
                <a:lnTo>
                  <a:pt x="98" y="1040"/>
                </a:lnTo>
                <a:lnTo>
                  <a:pt x="195" y="1137"/>
                </a:lnTo>
                <a:lnTo>
                  <a:pt x="293" y="1202"/>
                </a:lnTo>
                <a:lnTo>
                  <a:pt x="390" y="1267"/>
                </a:lnTo>
                <a:lnTo>
                  <a:pt x="520" y="1300"/>
                </a:lnTo>
                <a:lnTo>
                  <a:pt x="650" y="1332"/>
                </a:lnTo>
                <a:lnTo>
                  <a:pt x="780" y="1300"/>
                </a:lnTo>
                <a:lnTo>
                  <a:pt x="910" y="1267"/>
                </a:lnTo>
                <a:lnTo>
                  <a:pt x="1007" y="1202"/>
                </a:lnTo>
                <a:lnTo>
                  <a:pt x="1105" y="1137"/>
                </a:lnTo>
                <a:lnTo>
                  <a:pt x="1202" y="1040"/>
                </a:lnTo>
                <a:lnTo>
                  <a:pt x="1267" y="910"/>
                </a:lnTo>
                <a:lnTo>
                  <a:pt x="1300" y="780"/>
                </a:lnTo>
                <a:lnTo>
                  <a:pt x="1300" y="650"/>
                </a:lnTo>
                <a:lnTo>
                  <a:pt x="1300" y="520"/>
                </a:lnTo>
                <a:lnTo>
                  <a:pt x="1267" y="390"/>
                </a:lnTo>
                <a:lnTo>
                  <a:pt x="1202" y="292"/>
                </a:lnTo>
                <a:lnTo>
                  <a:pt x="1105" y="195"/>
                </a:lnTo>
                <a:lnTo>
                  <a:pt x="1007" y="130"/>
                </a:lnTo>
                <a:lnTo>
                  <a:pt x="910" y="65"/>
                </a:lnTo>
                <a:lnTo>
                  <a:pt x="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972319" y="427738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281119" y="3395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477538" y="2621719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hasCustomPrompt="1" type="title"/>
          </p:nvPr>
        </p:nvSpPr>
        <p:spPr>
          <a:xfrm>
            <a:off x="1284000" y="1234900"/>
            <a:ext cx="6576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9" name="Google Shape;189;p11"/>
          <p:cNvSpPr/>
          <p:nvPr/>
        </p:nvSpPr>
        <p:spPr>
          <a:xfrm flipH="1">
            <a:off x="-559251" y="331344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"/>
          <p:cNvSpPr/>
          <p:nvPr/>
        </p:nvSpPr>
        <p:spPr>
          <a:xfrm flipH="1">
            <a:off x="5944290" y="-12076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/>
          <p:nvPr/>
        </p:nvSpPr>
        <p:spPr>
          <a:xfrm flipH="1">
            <a:off x="-2217960" y="-12602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 flipH="1" rot="6374064">
            <a:off x="1115445" y="3366141"/>
            <a:ext cx="1344595" cy="1379668"/>
            <a:chOff x="3656075" y="2543125"/>
            <a:chExt cx="591325" cy="606775"/>
          </a:xfrm>
        </p:grpSpPr>
        <p:sp>
          <p:nvSpPr>
            <p:cNvPr id="193" name="Google Shape;193;p11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 flipH="1">
            <a:off x="7997160" y="5687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 flipH="1">
            <a:off x="685854" y="24783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 flipH="1">
            <a:off x="603595" y="36700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1"/>
          <p:cNvSpPr/>
          <p:nvPr/>
        </p:nvSpPr>
        <p:spPr>
          <a:xfrm flipH="1">
            <a:off x="2875912" y="6300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11"/>
          <p:cNvGrpSpPr/>
          <p:nvPr/>
        </p:nvGrpSpPr>
        <p:grpSpPr>
          <a:xfrm flipH="1" rot="4235409">
            <a:off x="4589653" y="-588412"/>
            <a:ext cx="2507569" cy="1864540"/>
            <a:chOff x="1033300" y="3499975"/>
            <a:chExt cx="665275" cy="494675"/>
          </a:xfrm>
        </p:grpSpPr>
        <p:sp>
          <p:nvSpPr>
            <p:cNvPr id="204" name="Google Shape;204;p11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1"/>
          <p:cNvSpPr/>
          <p:nvPr/>
        </p:nvSpPr>
        <p:spPr>
          <a:xfrm flipH="1">
            <a:off x="8068950" y="2230325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/>
          <p:nvPr>
            <p:ph idx="1" type="subTitle"/>
          </p:nvPr>
        </p:nvSpPr>
        <p:spPr>
          <a:xfrm>
            <a:off x="2015926" y="1865444"/>
            <a:ext cx="2390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3"/>
          <p:cNvSpPr txBox="1"/>
          <p:nvPr>
            <p:ph idx="2" type="subTitle"/>
          </p:nvPr>
        </p:nvSpPr>
        <p:spPr>
          <a:xfrm>
            <a:off x="5869277" y="1865444"/>
            <a:ext cx="2390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3"/>
          <p:cNvSpPr txBox="1"/>
          <p:nvPr>
            <p:ph idx="3" type="subTitle"/>
          </p:nvPr>
        </p:nvSpPr>
        <p:spPr>
          <a:xfrm>
            <a:off x="2015926" y="3116351"/>
            <a:ext cx="2390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3"/>
          <p:cNvSpPr txBox="1"/>
          <p:nvPr>
            <p:ph idx="4" type="subTitle"/>
          </p:nvPr>
        </p:nvSpPr>
        <p:spPr>
          <a:xfrm>
            <a:off x="5869277" y="3116351"/>
            <a:ext cx="23907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hasCustomPrompt="1" type="title"/>
          </p:nvPr>
        </p:nvSpPr>
        <p:spPr>
          <a:xfrm>
            <a:off x="884025" y="1501250"/>
            <a:ext cx="1048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/>
          <p:nvPr>
            <p:ph hasCustomPrompt="1" idx="5" type="title"/>
          </p:nvPr>
        </p:nvSpPr>
        <p:spPr>
          <a:xfrm>
            <a:off x="884025" y="2752150"/>
            <a:ext cx="1048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5" name="Google Shape;215;p13"/>
          <p:cNvSpPr txBox="1"/>
          <p:nvPr>
            <p:ph hasCustomPrompt="1" idx="6" type="title"/>
          </p:nvPr>
        </p:nvSpPr>
        <p:spPr>
          <a:xfrm>
            <a:off x="4734200" y="1501250"/>
            <a:ext cx="1048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/>
          <p:nvPr>
            <p:ph hasCustomPrompt="1" idx="7" type="title"/>
          </p:nvPr>
        </p:nvSpPr>
        <p:spPr>
          <a:xfrm>
            <a:off x="4734200" y="2752150"/>
            <a:ext cx="1048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9" type="subTitle"/>
          </p:nvPr>
        </p:nvSpPr>
        <p:spPr>
          <a:xfrm>
            <a:off x="2008150" y="1501250"/>
            <a:ext cx="23907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13" type="subTitle"/>
          </p:nvPr>
        </p:nvSpPr>
        <p:spPr>
          <a:xfrm>
            <a:off x="5869275" y="1501250"/>
            <a:ext cx="23907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0" name="Google Shape;220;p13"/>
          <p:cNvSpPr txBox="1"/>
          <p:nvPr>
            <p:ph idx="14" type="subTitle"/>
          </p:nvPr>
        </p:nvSpPr>
        <p:spPr>
          <a:xfrm>
            <a:off x="2008150" y="2752150"/>
            <a:ext cx="23907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1" name="Google Shape;221;p13"/>
          <p:cNvSpPr txBox="1"/>
          <p:nvPr>
            <p:ph idx="15" type="subTitle"/>
          </p:nvPr>
        </p:nvSpPr>
        <p:spPr>
          <a:xfrm>
            <a:off x="5869275" y="2752150"/>
            <a:ext cx="23907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2" name="Google Shape;222;p13"/>
          <p:cNvSpPr/>
          <p:nvPr/>
        </p:nvSpPr>
        <p:spPr>
          <a:xfrm flipH="1">
            <a:off x="-768613" y="3892470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"/>
          <p:cNvSpPr/>
          <p:nvPr/>
        </p:nvSpPr>
        <p:spPr>
          <a:xfrm flipH="1">
            <a:off x="-1972638" y="-3346980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"/>
          <p:cNvSpPr/>
          <p:nvPr/>
        </p:nvSpPr>
        <p:spPr>
          <a:xfrm flipH="1">
            <a:off x="8749503" y="12391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"/>
          <p:cNvSpPr/>
          <p:nvPr/>
        </p:nvSpPr>
        <p:spPr>
          <a:xfrm flipH="1">
            <a:off x="8179900" y="330800"/>
            <a:ext cx="349798" cy="39238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"/>
          <p:cNvSpPr/>
          <p:nvPr/>
        </p:nvSpPr>
        <p:spPr>
          <a:xfrm flipH="1">
            <a:off x="530571" y="432659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"/>
          <p:cNvSpPr/>
          <p:nvPr/>
        </p:nvSpPr>
        <p:spPr>
          <a:xfrm flipH="1">
            <a:off x="8542755" y="3042444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"/>
          <p:cNvSpPr/>
          <p:nvPr/>
        </p:nvSpPr>
        <p:spPr>
          <a:xfrm flipH="1">
            <a:off x="424963" y="198707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13"/>
          <p:cNvGrpSpPr/>
          <p:nvPr/>
        </p:nvGrpSpPr>
        <p:grpSpPr>
          <a:xfrm flipH="1" rot="1826416">
            <a:off x="-136444" y="3648794"/>
            <a:ext cx="2507520" cy="1864503"/>
            <a:chOff x="1033300" y="3499975"/>
            <a:chExt cx="665275" cy="494675"/>
          </a:xfrm>
        </p:grpSpPr>
        <p:sp>
          <p:nvSpPr>
            <p:cNvPr id="230" name="Google Shape;230;p13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13"/>
          <p:cNvSpPr/>
          <p:nvPr/>
        </p:nvSpPr>
        <p:spPr>
          <a:xfrm flipH="1">
            <a:off x="8448074" y="44176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 flipH="1">
            <a:off x="6294592" y="434365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/>
          <p:nvPr/>
        </p:nvSpPr>
        <p:spPr>
          <a:xfrm flipH="1">
            <a:off x="912917" y="3395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"/>
          <p:cNvSpPr/>
          <p:nvPr/>
        </p:nvSpPr>
        <p:spPr>
          <a:xfrm flipH="1">
            <a:off x="324150" y="3455400"/>
            <a:ext cx="49693" cy="50954"/>
          </a:xfrm>
          <a:custGeom>
            <a:rect b="b" l="l" r="r" t="t"/>
            <a:pathLst>
              <a:path extrusionOk="0" h="1333" w="1300">
                <a:moveTo>
                  <a:pt x="520" y="0"/>
                </a:moveTo>
                <a:lnTo>
                  <a:pt x="390" y="65"/>
                </a:lnTo>
                <a:lnTo>
                  <a:pt x="293" y="130"/>
                </a:lnTo>
                <a:lnTo>
                  <a:pt x="195" y="195"/>
                </a:lnTo>
                <a:lnTo>
                  <a:pt x="98" y="292"/>
                </a:lnTo>
                <a:lnTo>
                  <a:pt x="33" y="390"/>
                </a:lnTo>
                <a:lnTo>
                  <a:pt x="0" y="520"/>
                </a:lnTo>
                <a:lnTo>
                  <a:pt x="0" y="650"/>
                </a:lnTo>
                <a:lnTo>
                  <a:pt x="0" y="780"/>
                </a:lnTo>
                <a:lnTo>
                  <a:pt x="33" y="910"/>
                </a:lnTo>
                <a:lnTo>
                  <a:pt x="98" y="1040"/>
                </a:lnTo>
                <a:lnTo>
                  <a:pt x="195" y="1137"/>
                </a:lnTo>
                <a:lnTo>
                  <a:pt x="293" y="1202"/>
                </a:lnTo>
                <a:lnTo>
                  <a:pt x="390" y="1267"/>
                </a:lnTo>
                <a:lnTo>
                  <a:pt x="520" y="1300"/>
                </a:lnTo>
                <a:lnTo>
                  <a:pt x="650" y="1332"/>
                </a:lnTo>
                <a:lnTo>
                  <a:pt x="780" y="1300"/>
                </a:lnTo>
                <a:lnTo>
                  <a:pt x="910" y="1267"/>
                </a:lnTo>
                <a:lnTo>
                  <a:pt x="1007" y="1202"/>
                </a:lnTo>
                <a:lnTo>
                  <a:pt x="1105" y="1137"/>
                </a:lnTo>
                <a:lnTo>
                  <a:pt x="1202" y="1040"/>
                </a:lnTo>
                <a:lnTo>
                  <a:pt x="1267" y="910"/>
                </a:lnTo>
                <a:lnTo>
                  <a:pt x="1300" y="780"/>
                </a:lnTo>
                <a:lnTo>
                  <a:pt x="1300" y="650"/>
                </a:lnTo>
                <a:lnTo>
                  <a:pt x="1300" y="520"/>
                </a:lnTo>
                <a:lnTo>
                  <a:pt x="1267" y="390"/>
                </a:lnTo>
                <a:lnTo>
                  <a:pt x="1202" y="292"/>
                </a:lnTo>
                <a:lnTo>
                  <a:pt x="1105" y="195"/>
                </a:lnTo>
                <a:lnTo>
                  <a:pt x="1007" y="130"/>
                </a:lnTo>
                <a:lnTo>
                  <a:pt x="910" y="65"/>
                </a:lnTo>
                <a:lnTo>
                  <a:pt x="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title"/>
          </p:nvPr>
        </p:nvSpPr>
        <p:spPr>
          <a:xfrm>
            <a:off x="2391950" y="3137600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8" name="Google Shape;238;p14"/>
          <p:cNvSpPr txBox="1"/>
          <p:nvPr>
            <p:ph idx="1" type="subTitle"/>
          </p:nvPr>
        </p:nvSpPr>
        <p:spPr>
          <a:xfrm>
            <a:off x="1349850" y="1574625"/>
            <a:ext cx="64443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4"/>
          <p:cNvSpPr/>
          <p:nvPr/>
        </p:nvSpPr>
        <p:spPr>
          <a:xfrm flipH="1" rot="10800000">
            <a:off x="-1608400" y="-2175300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"/>
          <p:cNvSpPr/>
          <p:nvPr/>
        </p:nvSpPr>
        <p:spPr>
          <a:xfrm flipH="1" rot="10800000">
            <a:off x="-2144335" y="3398496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"/>
          <p:cNvSpPr/>
          <p:nvPr/>
        </p:nvSpPr>
        <p:spPr>
          <a:xfrm flipH="1" rot="10800000">
            <a:off x="6017915" y="345107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4"/>
          <p:cNvSpPr/>
          <p:nvPr/>
        </p:nvSpPr>
        <p:spPr>
          <a:xfrm flipH="1">
            <a:off x="7997160" y="5687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4"/>
          <p:cNvSpPr/>
          <p:nvPr/>
        </p:nvSpPr>
        <p:spPr>
          <a:xfrm flipH="1">
            <a:off x="2875912" y="6300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14"/>
          <p:cNvGrpSpPr/>
          <p:nvPr/>
        </p:nvGrpSpPr>
        <p:grpSpPr>
          <a:xfrm flipH="1" rot="4235409">
            <a:off x="4589653" y="-588412"/>
            <a:ext cx="2507569" cy="1864540"/>
            <a:chOff x="1033300" y="3499975"/>
            <a:chExt cx="665275" cy="494675"/>
          </a:xfrm>
        </p:grpSpPr>
        <p:sp>
          <p:nvSpPr>
            <p:cNvPr id="245" name="Google Shape;245;p14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4"/>
          <p:cNvSpPr/>
          <p:nvPr/>
        </p:nvSpPr>
        <p:spPr>
          <a:xfrm flipH="1">
            <a:off x="8068950" y="2230325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"/>
          <p:cNvSpPr/>
          <p:nvPr/>
        </p:nvSpPr>
        <p:spPr>
          <a:xfrm flipH="1">
            <a:off x="685854" y="24783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14"/>
          <p:cNvGrpSpPr/>
          <p:nvPr/>
        </p:nvGrpSpPr>
        <p:grpSpPr>
          <a:xfrm flipH="1" rot="6374064">
            <a:off x="1115445" y="3366141"/>
            <a:ext cx="1344595" cy="1379668"/>
            <a:chOff x="3656075" y="2543125"/>
            <a:chExt cx="591325" cy="606775"/>
          </a:xfrm>
        </p:grpSpPr>
        <p:sp>
          <p:nvSpPr>
            <p:cNvPr id="250" name="Google Shape;250;p14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4"/>
          <p:cNvSpPr/>
          <p:nvPr/>
        </p:nvSpPr>
        <p:spPr>
          <a:xfrm flipH="1">
            <a:off x="603595" y="36700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 txBox="1"/>
          <p:nvPr>
            <p:ph type="title"/>
          </p:nvPr>
        </p:nvSpPr>
        <p:spPr>
          <a:xfrm>
            <a:off x="1980150" y="1208375"/>
            <a:ext cx="5183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1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9" name="Google Shape;259;p15"/>
          <p:cNvSpPr txBox="1"/>
          <p:nvPr>
            <p:ph idx="1" type="subTitle"/>
          </p:nvPr>
        </p:nvSpPr>
        <p:spPr>
          <a:xfrm>
            <a:off x="2044075" y="3022250"/>
            <a:ext cx="50559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15"/>
          <p:cNvSpPr/>
          <p:nvPr/>
        </p:nvSpPr>
        <p:spPr>
          <a:xfrm flipH="1">
            <a:off x="-2217960" y="-12602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"/>
          <p:cNvSpPr/>
          <p:nvPr/>
        </p:nvSpPr>
        <p:spPr>
          <a:xfrm flipH="1">
            <a:off x="5944290" y="-12076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"/>
          <p:cNvSpPr/>
          <p:nvPr/>
        </p:nvSpPr>
        <p:spPr>
          <a:xfrm flipH="1">
            <a:off x="-559251" y="331344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5"/>
          <p:cNvSpPr/>
          <p:nvPr/>
        </p:nvSpPr>
        <p:spPr>
          <a:xfrm>
            <a:off x="1135614" y="403862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"/>
          <p:cNvSpPr/>
          <p:nvPr/>
        </p:nvSpPr>
        <p:spPr>
          <a:xfrm>
            <a:off x="8329287" y="24783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8424010" y="36700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6185781" y="6300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5"/>
          <p:cNvGrpSpPr/>
          <p:nvPr/>
        </p:nvGrpSpPr>
        <p:grpSpPr>
          <a:xfrm rot="-4235409">
            <a:off x="2075806" y="-346487"/>
            <a:ext cx="2507569" cy="1864540"/>
            <a:chOff x="1033300" y="3499975"/>
            <a:chExt cx="665275" cy="494675"/>
          </a:xfrm>
        </p:grpSpPr>
        <p:sp>
          <p:nvSpPr>
            <p:cNvPr id="268" name="Google Shape;268;p15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15"/>
          <p:cNvSpPr/>
          <p:nvPr/>
        </p:nvSpPr>
        <p:spPr>
          <a:xfrm>
            <a:off x="603595" y="2230325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3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"/>
          <p:cNvSpPr txBox="1"/>
          <p:nvPr>
            <p:ph idx="1" type="body"/>
          </p:nvPr>
        </p:nvSpPr>
        <p:spPr>
          <a:xfrm>
            <a:off x="720000" y="1993575"/>
            <a:ext cx="41817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" name="Google Shape;273;p16"/>
          <p:cNvSpPr txBox="1"/>
          <p:nvPr>
            <p:ph type="title"/>
          </p:nvPr>
        </p:nvSpPr>
        <p:spPr>
          <a:xfrm>
            <a:off x="720000" y="439676"/>
            <a:ext cx="4181700" cy="12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4" name="Google Shape;274;p16"/>
          <p:cNvSpPr/>
          <p:nvPr/>
        </p:nvSpPr>
        <p:spPr>
          <a:xfrm flipH="1">
            <a:off x="3809065" y="-117135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/>
          <p:nvPr/>
        </p:nvSpPr>
        <p:spPr>
          <a:xfrm flipH="1" rot="10800000">
            <a:off x="6154665" y="33153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" name="Google Shape;276;p16"/>
          <p:cNvGrpSpPr/>
          <p:nvPr/>
        </p:nvGrpSpPr>
        <p:grpSpPr>
          <a:xfrm rot="-5400000">
            <a:off x="6034747" y="3548557"/>
            <a:ext cx="1344614" cy="1379685"/>
            <a:chOff x="3656075" y="2543125"/>
            <a:chExt cx="591325" cy="606775"/>
          </a:xfrm>
        </p:grpSpPr>
        <p:sp>
          <p:nvSpPr>
            <p:cNvPr id="277" name="Google Shape;277;p16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6"/>
          <p:cNvSpPr/>
          <p:nvPr/>
        </p:nvSpPr>
        <p:spPr>
          <a:xfrm>
            <a:off x="225214" y="1643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8329287" y="24783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8424010" y="36700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6185781" y="7541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6"/>
          <p:cNvGrpSpPr/>
          <p:nvPr/>
        </p:nvGrpSpPr>
        <p:grpSpPr>
          <a:xfrm flipH="1" rot="4235409">
            <a:off x="5874278" y="-706262"/>
            <a:ext cx="2507569" cy="1864540"/>
            <a:chOff x="1033300" y="3499975"/>
            <a:chExt cx="665275" cy="494675"/>
          </a:xfrm>
        </p:grpSpPr>
        <p:sp>
          <p:nvSpPr>
            <p:cNvPr id="288" name="Google Shape;288;p16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6"/>
          <p:cNvSpPr/>
          <p:nvPr/>
        </p:nvSpPr>
        <p:spPr>
          <a:xfrm>
            <a:off x="4273175" y="47111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353994" y="47306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"/>
          <p:cNvSpPr txBox="1"/>
          <p:nvPr>
            <p:ph type="title"/>
          </p:nvPr>
        </p:nvSpPr>
        <p:spPr>
          <a:xfrm>
            <a:off x="1006550" y="1521500"/>
            <a:ext cx="31461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4" name="Google Shape;294;p17"/>
          <p:cNvSpPr txBox="1"/>
          <p:nvPr>
            <p:ph idx="1" type="subTitle"/>
          </p:nvPr>
        </p:nvSpPr>
        <p:spPr>
          <a:xfrm>
            <a:off x="1006550" y="2701950"/>
            <a:ext cx="31461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7"/>
          <p:cNvSpPr/>
          <p:nvPr/>
        </p:nvSpPr>
        <p:spPr>
          <a:xfrm flipH="1">
            <a:off x="-1234063" y="3894570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"/>
          <p:cNvSpPr/>
          <p:nvPr/>
        </p:nvSpPr>
        <p:spPr>
          <a:xfrm>
            <a:off x="6322965" y="-148077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"/>
          <p:cNvSpPr/>
          <p:nvPr/>
        </p:nvSpPr>
        <p:spPr>
          <a:xfrm flipH="1">
            <a:off x="-3448610" y="-13438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"/>
          <p:cNvSpPr/>
          <p:nvPr/>
        </p:nvSpPr>
        <p:spPr>
          <a:xfrm>
            <a:off x="1135614" y="403862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"/>
          <p:cNvSpPr/>
          <p:nvPr/>
        </p:nvSpPr>
        <p:spPr>
          <a:xfrm>
            <a:off x="8448237" y="19547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7"/>
          <p:cNvSpPr/>
          <p:nvPr/>
        </p:nvSpPr>
        <p:spPr>
          <a:xfrm>
            <a:off x="8424010" y="36700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6185781" y="6300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17"/>
          <p:cNvGrpSpPr/>
          <p:nvPr/>
        </p:nvGrpSpPr>
        <p:grpSpPr>
          <a:xfrm rot="-3596359">
            <a:off x="2304628" y="-574988"/>
            <a:ext cx="2507612" cy="1864572"/>
            <a:chOff x="1033300" y="3499975"/>
            <a:chExt cx="665275" cy="494675"/>
          </a:xfrm>
        </p:grpSpPr>
        <p:sp>
          <p:nvSpPr>
            <p:cNvPr id="303" name="Google Shape;303;p17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7"/>
          <p:cNvGrpSpPr/>
          <p:nvPr/>
        </p:nvGrpSpPr>
        <p:grpSpPr>
          <a:xfrm flipH="1" rot="3679294">
            <a:off x="2390915" y="3899892"/>
            <a:ext cx="1344578" cy="1379626"/>
            <a:chOff x="3656075" y="2543125"/>
            <a:chExt cx="591325" cy="606775"/>
          </a:xfrm>
        </p:grpSpPr>
        <p:sp>
          <p:nvSpPr>
            <p:cNvPr id="306" name="Google Shape;306;p17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17"/>
          <p:cNvSpPr/>
          <p:nvPr/>
        </p:nvSpPr>
        <p:spPr>
          <a:xfrm>
            <a:off x="448348" y="3269525"/>
            <a:ext cx="271653" cy="33682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4757125" y="1719600"/>
            <a:ext cx="319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5" name="Google Shape;315;p18"/>
          <p:cNvSpPr txBox="1"/>
          <p:nvPr>
            <p:ph idx="1" type="subTitle"/>
          </p:nvPr>
        </p:nvSpPr>
        <p:spPr>
          <a:xfrm>
            <a:off x="4757200" y="2379450"/>
            <a:ext cx="31980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8"/>
          <p:cNvSpPr/>
          <p:nvPr/>
        </p:nvSpPr>
        <p:spPr>
          <a:xfrm>
            <a:off x="-1682025" y="331344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8"/>
          <p:cNvSpPr/>
          <p:nvPr/>
        </p:nvSpPr>
        <p:spPr>
          <a:xfrm>
            <a:off x="-2217960" y="-12076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/>
          <p:nvPr/>
        </p:nvSpPr>
        <p:spPr>
          <a:xfrm>
            <a:off x="5944290" y="-12602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8"/>
          <p:cNvSpPr/>
          <p:nvPr/>
        </p:nvSpPr>
        <p:spPr>
          <a:xfrm flipH="1">
            <a:off x="304802" y="880599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"/>
          <p:cNvSpPr/>
          <p:nvPr/>
        </p:nvSpPr>
        <p:spPr>
          <a:xfrm flipH="1">
            <a:off x="8269646" y="47306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"/>
          <p:cNvSpPr/>
          <p:nvPr/>
        </p:nvSpPr>
        <p:spPr>
          <a:xfrm>
            <a:off x="6321089" y="460659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8"/>
          <p:cNvSpPr/>
          <p:nvPr/>
        </p:nvSpPr>
        <p:spPr>
          <a:xfrm>
            <a:off x="547025" y="45700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362544" y="2735771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18"/>
          <p:cNvGrpSpPr/>
          <p:nvPr/>
        </p:nvGrpSpPr>
        <p:grpSpPr>
          <a:xfrm flipH="1" rot="1826416">
            <a:off x="168356" y="3953594"/>
            <a:ext cx="2507520" cy="1864503"/>
            <a:chOff x="1033300" y="3499975"/>
            <a:chExt cx="665275" cy="494675"/>
          </a:xfrm>
        </p:grpSpPr>
        <p:sp>
          <p:nvSpPr>
            <p:cNvPr id="325" name="Google Shape;325;p18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18"/>
          <p:cNvGrpSpPr/>
          <p:nvPr/>
        </p:nvGrpSpPr>
        <p:grpSpPr>
          <a:xfrm flipH="1" rot="2700000">
            <a:off x="8318511" y="-73326"/>
            <a:ext cx="635392" cy="1241880"/>
            <a:chOff x="2716300" y="3623425"/>
            <a:chExt cx="268875" cy="525550"/>
          </a:xfrm>
        </p:grpSpPr>
        <p:sp>
          <p:nvSpPr>
            <p:cNvPr id="328" name="Google Shape;328;p18"/>
            <p:cNvSpPr/>
            <p:nvPr/>
          </p:nvSpPr>
          <p:spPr>
            <a:xfrm>
              <a:off x="2903100" y="4074225"/>
              <a:ext cx="72325" cy="74750"/>
            </a:xfrm>
            <a:custGeom>
              <a:rect b="b" l="l" r="r" t="t"/>
              <a:pathLst>
                <a:path extrusionOk="0" h="2990" w="2893">
                  <a:moveTo>
                    <a:pt x="1138" y="0"/>
                  </a:moveTo>
                  <a:lnTo>
                    <a:pt x="976" y="1040"/>
                  </a:lnTo>
                  <a:lnTo>
                    <a:pt x="1" y="1462"/>
                  </a:lnTo>
                  <a:lnTo>
                    <a:pt x="943" y="1950"/>
                  </a:lnTo>
                  <a:lnTo>
                    <a:pt x="1041" y="2989"/>
                  </a:lnTo>
                  <a:lnTo>
                    <a:pt x="1788" y="2275"/>
                  </a:lnTo>
                  <a:lnTo>
                    <a:pt x="2827" y="2502"/>
                  </a:lnTo>
                  <a:lnTo>
                    <a:pt x="2827" y="2502"/>
                  </a:lnTo>
                  <a:lnTo>
                    <a:pt x="2373" y="1560"/>
                  </a:lnTo>
                  <a:lnTo>
                    <a:pt x="2892" y="650"/>
                  </a:lnTo>
                  <a:lnTo>
                    <a:pt x="2892" y="650"/>
                  </a:lnTo>
                  <a:lnTo>
                    <a:pt x="1853" y="780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2716300" y="3811050"/>
              <a:ext cx="64175" cy="65825"/>
            </a:xfrm>
            <a:custGeom>
              <a:rect b="b" l="l" r="r" t="t"/>
              <a:pathLst>
                <a:path extrusionOk="0" h="2633" w="2567">
                  <a:moveTo>
                    <a:pt x="1690" y="1"/>
                  </a:moveTo>
                  <a:lnTo>
                    <a:pt x="1007" y="585"/>
                  </a:lnTo>
                  <a:lnTo>
                    <a:pt x="130" y="391"/>
                  </a:lnTo>
                  <a:lnTo>
                    <a:pt x="488" y="1235"/>
                  </a:lnTo>
                  <a:lnTo>
                    <a:pt x="0" y="2015"/>
                  </a:lnTo>
                  <a:lnTo>
                    <a:pt x="910" y="1918"/>
                  </a:lnTo>
                  <a:lnTo>
                    <a:pt x="1527" y="2632"/>
                  </a:lnTo>
                  <a:lnTo>
                    <a:pt x="1722" y="1723"/>
                  </a:lnTo>
                  <a:lnTo>
                    <a:pt x="2567" y="1365"/>
                  </a:lnTo>
                  <a:lnTo>
                    <a:pt x="1755" y="910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2926675" y="3623425"/>
              <a:ext cx="58500" cy="60125"/>
            </a:xfrm>
            <a:custGeom>
              <a:rect b="b" l="l" r="r" t="t"/>
              <a:pathLst>
                <a:path extrusionOk="0" h="2405" w="2340">
                  <a:moveTo>
                    <a:pt x="780" y="0"/>
                  </a:moveTo>
                  <a:lnTo>
                    <a:pt x="715" y="845"/>
                  </a:lnTo>
                  <a:lnTo>
                    <a:pt x="0" y="1235"/>
                  </a:lnTo>
                  <a:lnTo>
                    <a:pt x="780" y="1560"/>
                  </a:lnTo>
                  <a:lnTo>
                    <a:pt x="942" y="2405"/>
                  </a:lnTo>
                  <a:lnTo>
                    <a:pt x="1495" y="1755"/>
                  </a:lnTo>
                  <a:lnTo>
                    <a:pt x="2339" y="1852"/>
                  </a:lnTo>
                  <a:lnTo>
                    <a:pt x="2339" y="1852"/>
                  </a:lnTo>
                  <a:lnTo>
                    <a:pt x="1884" y="1138"/>
                  </a:lnTo>
                  <a:lnTo>
                    <a:pt x="2242" y="358"/>
                  </a:lnTo>
                  <a:lnTo>
                    <a:pt x="2242" y="358"/>
                  </a:lnTo>
                  <a:lnTo>
                    <a:pt x="1430" y="55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2742275" y="3649425"/>
              <a:ext cx="217725" cy="463800"/>
            </a:xfrm>
            <a:custGeom>
              <a:rect b="b" l="l" r="r" t="t"/>
              <a:pathLst>
                <a:path extrusionOk="0" h="18552" w="8709">
                  <a:moveTo>
                    <a:pt x="8546" y="0"/>
                  </a:moveTo>
                  <a:lnTo>
                    <a:pt x="8513" y="65"/>
                  </a:lnTo>
                  <a:lnTo>
                    <a:pt x="8643" y="228"/>
                  </a:lnTo>
                  <a:lnTo>
                    <a:pt x="8708" y="163"/>
                  </a:lnTo>
                  <a:lnTo>
                    <a:pt x="8546" y="0"/>
                  </a:lnTo>
                  <a:close/>
                  <a:moveTo>
                    <a:pt x="8026" y="488"/>
                  </a:moveTo>
                  <a:lnTo>
                    <a:pt x="7539" y="942"/>
                  </a:lnTo>
                  <a:lnTo>
                    <a:pt x="7668" y="1105"/>
                  </a:lnTo>
                  <a:lnTo>
                    <a:pt x="8156" y="650"/>
                  </a:lnTo>
                  <a:lnTo>
                    <a:pt x="8026" y="488"/>
                  </a:lnTo>
                  <a:close/>
                  <a:moveTo>
                    <a:pt x="7051" y="1365"/>
                  </a:moveTo>
                  <a:lnTo>
                    <a:pt x="6564" y="1820"/>
                  </a:lnTo>
                  <a:lnTo>
                    <a:pt x="6726" y="1982"/>
                  </a:lnTo>
                  <a:lnTo>
                    <a:pt x="7181" y="1527"/>
                  </a:lnTo>
                  <a:lnTo>
                    <a:pt x="7051" y="1365"/>
                  </a:lnTo>
                  <a:close/>
                  <a:moveTo>
                    <a:pt x="6076" y="2242"/>
                  </a:moveTo>
                  <a:lnTo>
                    <a:pt x="5589" y="2664"/>
                  </a:lnTo>
                  <a:lnTo>
                    <a:pt x="5752" y="2827"/>
                  </a:lnTo>
                  <a:lnTo>
                    <a:pt x="6239" y="2404"/>
                  </a:lnTo>
                  <a:lnTo>
                    <a:pt x="6076" y="2242"/>
                  </a:lnTo>
                  <a:close/>
                  <a:moveTo>
                    <a:pt x="5102" y="3119"/>
                  </a:moveTo>
                  <a:lnTo>
                    <a:pt x="4647" y="3542"/>
                  </a:lnTo>
                  <a:lnTo>
                    <a:pt x="4777" y="3704"/>
                  </a:lnTo>
                  <a:lnTo>
                    <a:pt x="5264" y="3282"/>
                  </a:lnTo>
                  <a:lnTo>
                    <a:pt x="5102" y="3119"/>
                  </a:lnTo>
                  <a:close/>
                  <a:moveTo>
                    <a:pt x="4160" y="3996"/>
                  </a:moveTo>
                  <a:lnTo>
                    <a:pt x="3672" y="4419"/>
                  </a:lnTo>
                  <a:lnTo>
                    <a:pt x="3802" y="4581"/>
                  </a:lnTo>
                  <a:lnTo>
                    <a:pt x="4290" y="4159"/>
                  </a:lnTo>
                  <a:lnTo>
                    <a:pt x="4160" y="3996"/>
                  </a:lnTo>
                  <a:close/>
                  <a:moveTo>
                    <a:pt x="3185" y="4841"/>
                  </a:moveTo>
                  <a:lnTo>
                    <a:pt x="2698" y="5296"/>
                  </a:lnTo>
                  <a:lnTo>
                    <a:pt x="2860" y="5458"/>
                  </a:lnTo>
                  <a:lnTo>
                    <a:pt x="3315" y="5004"/>
                  </a:lnTo>
                  <a:lnTo>
                    <a:pt x="3185" y="4841"/>
                  </a:lnTo>
                  <a:close/>
                  <a:moveTo>
                    <a:pt x="2210" y="5718"/>
                  </a:moveTo>
                  <a:lnTo>
                    <a:pt x="1723" y="6173"/>
                  </a:lnTo>
                  <a:lnTo>
                    <a:pt x="1885" y="6303"/>
                  </a:lnTo>
                  <a:lnTo>
                    <a:pt x="2373" y="5881"/>
                  </a:lnTo>
                  <a:lnTo>
                    <a:pt x="2210" y="5718"/>
                  </a:lnTo>
                  <a:close/>
                  <a:moveTo>
                    <a:pt x="1268" y="6596"/>
                  </a:moveTo>
                  <a:lnTo>
                    <a:pt x="781" y="7018"/>
                  </a:lnTo>
                  <a:lnTo>
                    <a:pt x="911" y="7180"/>
                  </a:lnTo>
                  <a:lnTo>
                    <a:pt x="1398" y="6758"/>
                  </a:lnTo>
                  <a:lnTo>
                    <a:pt x="1268" y="6596"/>
                  </a:lnTo>
                  <a:close/>
                  <a:moveTo>
                    <a:pt x="293" y="7473"/>
                  </a:moveTo>
                  <a:lnTo>
                    <a:pt x="1" y="7733"/>
                  </a:lnTo>
                  <a:lnTo>
                    <a:pt x="261" y="8090"/>
                  </a:lnTo>
                  <a:lnTo>
                    <a:pt x="456" y="7960"/>
                  </a:lnTo>
                  <a:lnTo>
                    <a:pt x="293" y="7765"/>
                  </a:lnTo>
                  <a:lnTo>
                    <a:pt x="423" y="7635"/>
                  </a:lnTo>
                  <a:lnTo>
                    <a:pt x="293" y="7473"/>
                  </a:lnTo>
                  <a:close/>
                  <a:moveTo>
                    <a:pt x="846" y="8480"/>
                  </a:moveTo>
                  <a:lnTo>
                    <a:pt x="651" y="8610"/>
                  </a:lnTo>
                  <a:lnTo>
                    <a:pt x="1041" y="9130"/>
                  </a:lnTo>
                  <a:lnTo>
                    <a:pt x="1203" y="9000"/>
                  </a:lnTo>
                  <a:lnTo>
                    <a:pt x="846" y="8480"/>
                  </a:lnTo>
                  <a:close/>
                  <a:moveTo>
                    <a:pt x="1593" y="9520"/>
                  </a:moveTo>
                  <a:lnTo>
                    <a:pt x="1430" y="9650"/>
                  </a:lnTo>
                  <a:lnTo>
                    <a:pt x="1820" y="10202"/>
                  </a:lnTo>
                  <a:lnTo>
                    <a:pt x="1983" y="10072"/>
                  </a:lnTo>
                  <a:lnTo>
                    <a:pt x="1593" y="9520"/>
                  </a:lnTo>
                  <a:close/>
                  <a:moveTo>
                    <a:pt x="2373" y="10592"/>
                  </a:moveTo>
                  <a:lnTo>
                    <a:pt x="2210" y="10722"/>
                  </a:lnTo>
                  <a:lnTo>
                    <a:pt x="2568" y="11242"/>
                  </a:lnTo>
                  <a:lnTo>
                    <a:pt x="2762" y="11112"/>
                  </a:lnTo>
                  <a:lnTo>
                    <a:pt x="2373" y="10592"/>
                  </a:lnTo>
                  <a:close/>
                  <a:moveTo>
                    <a:pt x="3152" y="11632"/>
                  </a:moveTo>
                  <a:lnTo>
                    <a:pt x="2957" y="11762"/>
                  </a:lnTo>
                  <a:lnTo>
                    <a:pt x="3347" y="12281"/>
                  </a:lnTo>
                  <a:lnTo>
                    <a:pt x="3542" y="12151"/>
                  </a:lnTo>
                  <a:lnTo>
                    <a:pt x="3152" y="11632"/>
                  </a:lnTo>
                  <a:close/>
                  <a:moveTo>
                    <a:pt x="3900" y="12671"/>
                  </a:moveTo>
                  <a:lnTo>
                    <a:pt x="3737" y="12801"/>
                  </a:lnTo>
                  <a:lnTo>
                    <a:pt x="4127" y="13321"/>
                  </a:lnTo>
                  <a:lnTo>
                    <a:pt x="4290" y="13191"/>
                  </a:lnTo>
                  <a:lnTo>
                    <a:pt x="3900" y="12671"/>
                  </a:lnTo>
                  <a:close/>
                  <a:moveTo>
                    <a:pt x="4679" y="13711"/>
                  </a:moveTo>
                  <a:lnTo>
                    <a:pt x="4517" y="13841"/>
                  </a:lnTo>
                  <a:lnTo>
                    <a:pt x="4907" y="14361"/>
                  </a:lnTo>
                  <a:lnTo>
                    <a:pt x="5069" y="14263"/>
                  </a:lnTo>
                  <a:lnTo>
                    <a:pt x="4679" y="13711"/>
                  </a:lnTo>
                  <a:close/>
                  <a:moveTo>
                    <a:pt x="5459" y="14783"/>
                  </a:moveTo>
                  <a:lnTo>
                    <a:pt x="5264" y="14913"/>
                  </a:lnTo>
                  <a:lnTo>
                    <a:pt x="5654" y="15433"/>
                  </a:lnTo>
                  <a:lnTo>
                    <a:pt x="5849" y="15303"/>
                  </a:lnTo>
                  <a:lnTo>
                    <a:pt x="5459" y="14783"/>
                  </a:lnTo>
                  <a:close/>
                  <a:moveTo>
                    <a:pt x="6239" y="15823"/>
                  </a:moveTo>
                  <a:lnTo>
                    <a:pt x="6044" y="15953"/>
                  </a:lnTo>
                  <a:lnTo>
                    <a:pt x="6434" y="16473"/>
                  </a:lnTo>
                  <a:lnTo>
                    <a:pt x="6596" y="16343"/>
                  </a:lnTo>
                  <a:lnTo>
                    <a:pt x="6239" y="15823"/>
                  </a:lnTo>
                  <a:close/>
                  <a:moveTo>
                    <a:pt x="6986" y="16862"/>
                  </a:moveTo>
                  <a:lnTo>
                    <a:pt x="6824" y="16992"/>
                  </a:lnTo>
                  <a:lnTo>
                    <a:pt x="7214" y="17512"/>
                  </a:lnTo>
                  <a:lnTo>
                    <a:pt x="7376" y="17382"/>
                  </a:lnTo>
                  <a:lnTo>
                    <a:pt x="6986" y="16862"/>
                  </a:lnTo>
                  <a:close/>
                  <a:moveTo>
                    <a:pt x="7766" y="17902"/>
                  </a:moveTo>
                  <a:lnTo>
                    <a:pt x="7604" y="18032"/>
                  </a:lnTo>
                  <a:lnTo>
                    <a:pt x="7961" y="18552"/>
                  </a:lnTo>
                  <a:lnTo>
                    <a:pt x="8156" y="18422"/>
                  </a:lnTo>
                  <a:lnTo>
                    <a:pt x="7766" y="179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18"/>
          <p:cNvSpPr/>
          <p:nvPr/>
        </p:nvSpPr>
        <p:spPr>
          <a:xfrm>
            <a:off x="8779388" y="2439069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type="title"/>
          </p:nvPr>
        </p:nvSpPr>
        <p:spPr>
          <a:xfrm>
            <a:off x="1101000" y="1874450"/>
            <a:ext cx="318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5" name="Google Shape;335;p19"/>
          <p:cNvSpPr txBox="1"/>
          <p:nvPr>
            <p:ph idx="1" type="subTitle"/>
          </p:nvPr>
        </p:nvSpPr>
        <p:spPr>
          <a:xfrm>
            <a:off x="1101000" y="2550450"/>
            <a:ext cx="3187800" cy="9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9"/>
          <p:cNvSpPr/>
          <p:nvPr/>
        </p:nvSpPr>
        <p:spPr>
          <a:xfrm flipH="1">
            <a:off x="-1716251" y="348384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9"/>
          <p:cNvSpPr/>
          <p:nvPr/>
        </p:nvSpPr>
        <p:spPr>
          <a:xfrm flipH="1">
            <a:off x="5944290" y="-12076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 flipH="1">
            <a:off x="-2217960" y="-12602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19"/>
          <p:cNvGrpSpPr/>
          <p:nvPr/>
        </p:nvGrpSpPr>
        <p:grpSpPr>
          <a:xfrm rot="-6374064">
            <a:off x="3720463" y="-59834"/>
            <a:ext cx="1344595" cy="1379668"/>
            <a:chOff x="3656075" y="2543125"/>
            <a:chExt cx="591325" cy="606775"/>
          </a:xfrm>
        </p:grpSpPr>
        <p:sp>
          <p:nvSpPr>
            <p:cNvPr id="340" name="Google Shape;340;p19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19"/>
          <p:cNvSpPr/>
          <p:nvPr/>
        </p:nvSpPr>
        <p:spPr>
          <a:xfrm>
            <a:off x="509023" y="3974675"/>
            <a:ext cx="367279" cy="438643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9"/>
          <p:cNvSpPr/>
          <p:nvPr/>
        </p:nvSpPr>
        <p:spPr>
          <a:xfrm>
            <a:off x="8557887" y="16401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9"/>
          <p:cNvSpPr/>
          <p:nvPr/>
        </p:nvSpPr>
        <p:spPr>
          <a:xfrm>
            <a:off x="8424010" y="36700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9"/>
          <p:cNvSpPr/>
          <p:nvPr/>
        </p:nvSpPr>
        <p:spPr>
          <a:xfrm>
            <a:off x="7291806" y="46515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9"/>
          <p:cNvSpPr/>
          <p:nvPr/>
        </p:nvSpPr>
        <p:spPr>
          <a:xfrm>
            <a:off x="1135614" y="403862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/>
          <p:nvPr>
            <p:ph type="title"/>
          </p:nvPr>
        </p:nvSpPr>
        <p:spPr>
          <a:xfrm>
            <a:off x="720000" y="4358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3" name="Google Shape;353;p20"/>
          <p:cNvSpPr txBox="1"/>
          <p:nvPr>
            <p:ph idx="1" type="body"/>
          </p:nvPr>
        </p:nvSpPr>
        <p:spPr>
          <a:xfrm>
            <a:off x="720000" y="1670425"/>
            <a:ext cx="38553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54" name="Google Shape;354;p20"/>
          <p:cNvSpPr txBox="1"/>
          <p:nvPr>
            <p:ph idx="2" type="body"/>
          </p:nvPr>
        </p:nvSpPr>
        <p:spPr>
          <a:xfrm>
            <a:off x="4575300" y="1670425"/>
            <a:ext cx="38553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55" name="Google Shape;355;p20"/>
          <p:cNvSpPr txBox="1"/>
          <p:nvPr>
            <p:ph idx="3" type="subTitle"/>
          </p:nvPr>
        </p:nvSpPr>
        <p:spPr>
          <a:xfrm>
            <a:off x="720000" y="1215750"/>
            <a:ext cx="77040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0"/>
          <p:cNvSpPr/>
          <p:nvPr/>
        </p:nvSpPr>
        <p:spPr>
          <a:xfrm>
            <a:off x="6533315" y="-16924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"/>
          <p:cNvSpPr/>
          <p:nvPr/>
        </p:nvSpPr>
        <p:spPr>
          <a:xfrm rot="10800000">
            <a:off x="-2940135" y="376662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1419714" y="16966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0"/>
          <p:cNvSpPr/>
          <p:nvPr/>
        </p:nvSpPr>
        <p:spPr>
          <a:xfrm>
            <a:off x="187373" y="2093113"/>
            <a:ext cx="331346" cy="371683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"/>
          <p:cNvSpPr/>
          <p:nvPr/>
        </p:nvSpPr>
        <p:spPr>
          <a:xfrm>
            <a:off x="8598837" y="2277892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0"/>
          <p:cNvSpPr/>
          <p:nvPr/>
        </p:nvSpPr>
        <p:spPr>
          <a:xfrm>
            <a:off x="8765009" y="4027645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"/>
          <p:cNvSpPr/>
          <p:nvPr/>
        </p:nvSpPr>
        <p:spPr>
          <a:xfrm>
            <a:off x="8622106" y="73505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"/>
          <p:cNvSpPr/>
          <p:nvPr/>
        </p:nvSpPr>
        <p:spPr>
          <a:xfrm>
            <a:off x="5443312" y="4781267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20"/>
          <p:cNvGrpSpPr/>
          <p:nvPr/>
        </p:nvGrpSpPr>
        <p:grpSpPr>
          <a:xfrm rot="-5659678">
            <a:off x="-786180" y="3931276"/>
            <a:ext cx="1344605" cy="1379680"/>
            <a:chOff x="3656075" y="2543125"/>
            <a:chExt cx="591325" cy="606775"/>
          </a:xfrm>
        </p:grpSpPr>
        <p:sp>
          <p:nvSpPr>
            <p:cNvPr id="365" name="Google Shape;365;p20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/>
          <p:nvPr>
            <p:ph type="title"/>
          </p:nvPr>
        </p:nvSpPr>
        <p:spPr>
          <a:xfrm>
            <a:off x="720000" y="1831875"/>
            <a:ext cx="4515600" cy="14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3"/>
          <p:cNvSpPr txBox="1"/>
          <p:nvPr>
            <p:ph hasCustomPrompt="1" idx="2" type="title"/>
          </p:nvPr>
        </p:nvSpPr>
        <p:spPr>
          <a:xfrm>
            <a:off x="720000" y="702625"/>
            <a:ext cx="10569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720000" y="3548171"/>
            <a:ext cx="2582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/>
          <p:nvPr/>
        </p:nvSpPr>
        <p:spPr>
          <a:xfrm rot="10800000">
            <a:off x="-4244663" y="-199565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 flipH="1" rot="10800000">
            <a:off x="4334230" y="2361653"/>
            <a:ext cx="9159247" cy="4632375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8084683" y="-136817"/>
            <a:ext cx="1344614" cy="1379685"/>
            <a:chOff x="3656075" y="2543125"/>
            <a:chExt cx="591325" cy="606775"/>
          </a:xfrm>
        </p:grpSpPr>
        <p:sp>
          <p:nvSpPr>
            <p:cNvPr id="41" name="Google Shape;41;p3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/>
          <p:nvPr/>
        </p:nvSpPr>
        <p:spPr>
          <a:xfrm>
            <a:off x="2881539" y="978188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483039" y="305416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393388" y="4580644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3602525" y="438885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6040819" y="46014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685544" y="33322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 rot="-3765462">
            <a:off x="2740815" y="-799622"/>
            <a:ext cx="1344630" cy="1379680"/>
            <a:chOff x="3656075" y="2543125"/>
            <a:chExt cx="591325" cy="606775"/>
          </a:xfrm>
        </p:grpSpPr>
        <p:sp>
          <p:nvSpPr>
            <p:cNvPr id="54" name="Google Shape;54;p3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8360910" y="1789249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 txBox="1"/>
          <p:nvPr>
            <p:ph type="title"/>
          </p:nvPr>
        </p:nvSpPr>
        <p:spPr>
          <a:xfrm>
            <a:off x="720000" y="436599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3" name="Google Shape;373;p21"/>
          <p:cNvSpPr txBox="1"/>
          <p:nvPr>
            <p:ph idx="1" type="body"/>
          </p:nvPr>
        </p:nvSpPr>
        <p:spPr>
          <a:xfrm>
            <a:off x="919850" y="1301050"/>
            <a:ext cx="35016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4" name="Google Shape;374;p21"/>
          <p:cNvSpPr/>
          <p:nvPr/>
        </p:nvSpPr>
        <p:spPr>
          <a:xfrm flipH="1">
            <a:off x="-3151610" y="-16485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"/>
          <p:cNvSpPr/>
          <p:nvPr/>
        </p:nvSpPr>
        <p:spPr>
          <a:xfrm flipH="1" rot="10800000">
            <a:off x="6533315" y="4031846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"/>
          <p:cNvSpPr txBox="1"/>
          <p:nvPr>
            <p:ph idx="2" type="body"/>
          </p:nvPr>
        </p:nvSpPr>
        <p:spPr>
          <a:xfrm>
            <a:off x="4722550" y="1301050"/>
            <a:ext cx="35016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77" name="Google Shape;377;p21"/>
          <p:cNvGrpSpPr/>
          <p:nvPr/>
        </p:nvGrpSpPr>
        <p:grpSpPr>
          <a:xfrm>
            <a:off x="7970422" y="-320093"/>
            <a:ext cx="1344614" cy="1379685"/>
            <a:chOff x="3656075" y="2543125"/>
            <a:chExt cx="591325" cy="606775"/>
          </a:xfrm>
        </p:grpSpPr>
        <p:sp>
          <p:nvSpPr>
            <p:cNvPr id="378" name="Google Shape;378;p21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1"/>
          <p:cNvSpPr/>
          <p:nvPr/>
        </p:nvSpPr>
        <p:spPr>
          <a:xfrm>
            <a:off x="496864" y="23206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>
            <a:off x="8600987" y="2271367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>
            <a:off x="6238381" y="29335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>
            <a:off x="4273175" y="47111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"/>
          <p:cNvSpPr/>
          <p:nvPr/>
        </p:nvSpPr>
        <p:spPr>
          <a:xfrm>
            <a:off x="353994" y="47306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1"/>
          <p:cNvSpPr/>
          <p:nvPr/>
        </p:nvSpPr>
        <p:spPr>
          <a:xfrm>
            <a:off x="8424010" y="36700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"/>
          <p:cNvSpPr txBox="1"/>
          <p:nvPr>
            <p:ph type="title"/>
          </p:nvPr>
        </p:nvSpPr>
        <p:spPr>
          <a:xfrm>
            <a:off x="1549700" y="435900"/>
            <a:ext cx="6044700" cy="1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2" name="Google Shape;392;p22"/>
          <p:cNvSpPr txBox="1"/>
          <p:nvPr>
            <p:ph idx="1" type="subTitle"/>
          </p:nvPr>
        </p:nvSpPr>
        <p:spPr>
          <a:xfrm>
            <a:off x="710375" y="3259945"/>
            <a:ext cx="2534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2"/>
          <p:cNvSpPr txBox="1"/>
          <p:nvPr>
            <p:ph idx="2" type="subTitle"/>
          </p:nvPr>
        </p:nvSpPr>
        <p:spPr>
          <a:xfrm>
            <a:off x="3304800" y="3259945"/>
            <a:ext cx="2534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2"/>
          <p:cNvSpPr txBox="1"/>
          <p:nvPr>
            <p:ph idx="3" type="subTitle"/>
          </p:nvPr>
        </p:nvSpPr>
        <p:spPr>
          <a:xfrm>
            <a:off x="5899225" y="3259945"/>
            <a:ext cx="2534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2"/>
          <p:cNvSpPr txBox="1"/>
          <p:nvPr>
            <p:ph idx="4" type="subTitle"/>
          </p:nvPr>
        </p:nvSpPr>
        <p:spPr>
          <a:xfrm>
            <a:off x="710375" y="2762950"/>
            <a:ext cx="2534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396" name="Google Shape;396;p22"/>
          <p:cNvSpPr txBox="1"/>
          <p:nvPr>
            <p:ph idx="5" type="subTitle"/>
          </p:nvPr>
        </p:nvSpPr>
        <p:spPr>
          <a:xfrm>
            <a:off x="3304800" y="2762950"/>
            <a:ext cx="2534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397" name="Google Shape;397;p22"/>
          <p:cNvSpPr txBox="1"/>
          <p:nvPr>
            <p:ph idx="6" type="subTitle"/>
          </p:nvPr>
        </p:nvSpPr>
        <p:spPr>
          <a:xfrm>
            <a:off x="5899225" y="2762950"/>
            <a:ext cx="2534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398" name="Google Shape;398;p22"/>
          <p:cNvSpPr/>
          <p:nvPr/>
        </p:nvSpPr>
        <p:spPr>
          <a:xfrm flipH="1">
            <a:off x="-2940135" y="-16924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2"/>
          <p:cNvSpPr/>
          <p:nvPr/>
        </p:nvSpPr>
        <p:spPr>
          <a:xfrm flipH="1" rot="10800000">
            <a:off x="6533315" y="376662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2"/>
          <p:cNvSpPr/>
          <p:nvPr/>
        </p:nvSpPr>
        <p:spPr>
          <a:xfrm>
            <a:off x="8619275" y="305417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2"/>
          <p:cNvSpPr/>
          <p:nvPr/>
        </p:nvSpPr>
        <p:spPr>
          <a:xfrm>
            <a:off x="393388" y="4580644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2"/>
          <p:cNvSpPr/>
          <p:nvPr/>
        </p:nvSpPr>
        <p:spPr>
          <a:xfrm>
            <a:off x="8360910" y="1789249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2"/>
          <p:cNvSpPr/>
          <p:nvPr/>
        </p:nvSpPr>
        <p:spPr>
          <a:xfrm>
            <a:off x="3602525" y="438885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6040819" y="46014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8685544" y="33322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541723" y="1497909"/>
            <a:ext cx="381639" cy="428099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/>
          <p:nvPr/>
        </p:nvSpPr>
        <p:spPr>
          <a:xfrm>
            <a:off x="483039" y="305416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10" name="Google Shape;410;p23"/>
          <p:cNvSpPr txBox="1"/>
          <p:nvPr>
            <p:ph idx="1" type="subTitle"/>
          </p:nvPr>
        </p:nvSpPr>
        <p:spPr>
          <a:xfrm>
            <a:off x="898450" y="3659300"/>
            <a:ext cx="22539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23"/>
          <p:cNvSpPr txBox="1"/>
          <p:nvPr>
            <p:ph idx="2" type="subTitle"/>
          </p:nvPr>
        </p:nvSpPr>
        <p:spPr>
          <a:xfrm>
            <a:off x="3448656" y="3659300"/>
            <a:ext cx="22467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23"/>
          <p:cNvSpPr txBox="1"/>
          <p:nvPr>
            <p:ph idx="3" type="subTitle"/>
          </p:nvPr>
        </p:nvSpPr>
        <p:spPr>
          <a:xfrm>
            <a:off x="5993006" y="3659300"/>
            <a:ext cx="22467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23"/>
          <p:cNvSpPr txBox="1"/>
          <p:nvPr>
            <p:ph idx="4" type="subTitle"/>
          </p:nvPr>
        </p:nvSpPr>
        <p:spPr>
          <a:xfrm>
            <a:off x="898450" y="3205700"/>
            <a:ext cx="225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14" name="Google Shape;414;p23"/>
          <p:cNvSpPr txBox="1"/>
          <p:nvPr>
            <p:ph idx="5" type="subTitle"/>
          </p:nvPr>
        </p:nvSpPr>
        <p:spPr>
          <a:xfrm>
            <a:off x="3448656" y="3205700"/>
            <a:ext cx="22467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15" name="Google Shape;415;p23"/>
          <p:cNvSpPr txBox="1"/>
          <p:nvPr>
            <p:ph idx="6" type="subTitle"/>
          </p:nvPr>
        </p:nvSpPr>
        <p:spPr>
          <a:xfrm>
            <a:off x="5993006" y="3205700"/>
            <a:ext cx="22467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16" name="Google Shape;416;p23"/>
          <p:cNvSpPr/>
          <p:nvPr/>
        </p:nvSpPr>
        <p:spPr>
          <a:xfrm flipH="1">
            <a:off x="-2940135" y="-16924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3"/>
          <p:cNvSpPr/>
          <p:nvPr/>
        </p:nvSpPr>
        <p:spPr>
          <a:xfrm flipH="1" rot="10800000">
            <a:off x="6533315" y="376662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3"/>
          <p:cNvGrpSpPr/>
          <p:nvPr/>
        </p:nvGrpSpPr>
        <p:grpSpPr>
          <a:xfrm rot="3599934">
            <a:off x="346197" y="-73476"/>
            <a:ext cx="635384" cy="1241866"/>
            <a:chOff x="2716300" y="3623425"/>
            <a:chExt cx="268875" cy="525550"/>
          </a:xfrm>
        </p:grpSpPr>
        <p:sp>
          <p:nvSpPr>
            <p:cNvPr id="419" name="Google Shape;419;p23"/>
            <p:cNvSpPr/>
            <p:nvPr/>
          </p:nvSpPr>
          <p:spPr>
            <a:xfrm>
              <a:off x="2903100" y="4074225"/>
              <a:ext cx="72325" cy="74750"/>
            </a:xfrm>
            <a:custGeom>
              <a:rect b="b" l="l" r="r" t="t"/>
              <a:pathLst>
                <a:path extrusionOk="0" h="2990" w="2893">
                  <a:moveTo>
                    <a:pt x="1138" y="0"/>
                  </a:moveTo>
                  <a:lnTo>
                    <a:pt x="976" y="1040"/>
                  </a:lnTo>
                  <a:lnTo>
                    <a:pt x="1" y="1462"/>
                  </a:lnTo>
                  <a:lnTo>
                    <a:pt x="943" y="1950"/>
                  </a:lnTo>
                  <a:lnTo>
                    <a:pt x="1041" y="2989"/>
                  </a:lnTo>
                  <a:lnTo>
                    <a:pt x="1788" y="2275"/>
                  </a:lnTo>
                  <a:lnTo>
                    <a:pt x="2827" y="2502"/>
                  </a:lnTo>
                  <a:lnTo>
                    <a:pt x="2827" y="2502"/>
                  </a:lnTo>
                  <a:lnTo>
                    <a:pt x="2373" y="1560"/>
                  </a:lnTo>
                  <a:lnTo>
                    <a:pt x="2892" y="650"/>
                  </a:lnTo>
                  <a:lnTo>
                    <a:pt x="2892" y="650"/>
                  </a:lnTo>
                  <a:lnTo>
                    <a:pt x="1853" y="780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2716300" y="3811050"/>
              <a:ext cx="64175" cy="65825"/>
            </a:xfrm>
            <a:custGeom>
              <a:rect b="b" l="l" r="r" t="t"/>
              <a:pathLst>
                <a:path extrusionOk="0" h="2633" w="2567">
                  <a:moveTo>
                    <a:pt x="1690" y="1"/>
                  </a:moveTo>
                  <a:lnTo>
                    <a:pt x="1007" y="585"/>
                  </a:lnTo>
                  <a:lnTo>
                    <a:pt x="130" y="391"/>
                  </a:lnTo>
                  <a:lnTo>
                    <a:pt x="488" y="1235"/>
                  </a:lnTo>
                  <a:lnTo>
                    <a:pt x="0" y="2015"/>
                  </a:lnTo>
                  <a:lnTo>
                    <a:pt x="910" y="1918"/>
                  </a:lnTo>
                  <a:lnTo>
                    <a:pt x="1527" y="2632"/>
                  </a:lnTo>
                  <a:lnTo>
                    <a:pt x="1722" y="1723"/>
                  </a:lnTo>
                  <a:lnTo>
                    <a:pt x="2567" y="1365"/>
                  </a:lnTo>
                  <a:lnTo>
                    <a:pt x="1755" y="910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2926675" y="3623425"/>
              <a:ext cx="58500" cy="60125"/>
            </a:xfrm>
            <a:custGeom>
              <a:rect b="b" l="l" r="r" t="t"/>
              <a:pathLst>
                <a:path extrusionOk="0" h="2405" w="2340">
                  <a:moveTo>
                    <a:pt x="780" y="0"/>
                  </a:moveTo>
                  <a:lnTo>
                    <a:pt x="715" y="845"/>
                  </a:lnTo>
                  <a:lnTo>
                    <a:pt x="0" y="1235"/>
                  </a:lnTo>
                  <a:lnTo>
                    <a:pt x="780" y="1560"/>
                  </a:lnTo>
                  <a:lnTo>
                    <a:pt x="942" y="2405"/>
                  </a:lnTo>
                  <a:lnTo>
                    <a:pt x="1495" y="1755"/>
                  </a:lnTo>
                  <a:lnTo>
                    <a:pt x="2339" y="1852"/>
                  </a:lnTo>
                  <a:lnTo>
                    <a:pt x="2339" y="1852"/>
                  </a:lnTo>
                  <a:lnTo>
                    <a:pt x="1884" y="1138"/>
                  </a:lnTo>
                  <a:lnTo>
                    <a:pt x="2242" y="358"/>
                  </a:lnTo>
                  <a:lnTo>
                    <a:pt x="2242" y="358"/>
                  </a:lnTo>
                  <a:lnTo>
                    <a:pt x="1430" y="55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2742275" y="3649425"/>
              <a:ext cx="217725" cy="463800"/>
            </a:xfrm>
            <a:custGeom>
              <a:rect b="b" l="l" r="r" t="t"/>
              <a:pathLst>
                <a:path extrusionOk="0" h="18552" w="8709">
                  <a:moveTo>
                    <a:pt x="8546" y="0"/>
                  </a:moveTo>
                  <a:lnTo>
                    <a:pt x="8513" y="65"/>
                  </a:lnTo>
                  <a:lnTo>
                    <a:pt x="8643" y="228"/>
                  </a:lnTo>
                  <a:lnTo>
                    <a:pt x="8708" y="163"/>
                  </a:lnTo>
                  <a:lnTo>
                    <a:pt x="8546" y="0"/>
                  </a:lnTo>
                  <a:close/>
                  <a:moveTo>
                    <a:pt x="8026" y="488"/>
                  </a:moveTo>
                  <a:lnTo>
                    <a:pt x="7539" y="942"/>
                  </a:lnTo>
                  <a:lnTo>
                    <a:pt x="7668" y="1105"/>
                  </a:lnTo>
                  <a:lnTo>
                    <a:pt x="8156" y="650"/>
                  </a:lnTo>
                  <a:lnTo>
                    <a:pt x="8026" y="488"/>
                  </a:lnTo>
                  <a:close/>
                  <a:moveTo>
                    <a:pt x="7051" y="1365"/>
                  </a:moveTo>
                  <a:lnTo>
                    <a:pt x="6564" y="1820"/>
                  </a:lnTo>
                  <a:lnTo>
                    <a:pt x="6726" y="1982"/>
                  </a:lnTo>
                  <a:lnTo>
                    <a:pt x="7181" y="1527"/>
                  </a:lnTo>
                  <a:lnTo>
                    <a:pt x="7051" y="1365"/>
                  </a:lnTo>
                  <a:close/>
                  <a:moveTo>
                    <a:pt x="6076" y="2242"/>
                  </a:moveTo>
                  <a:lnTo>
                    <a:pt x="5589" y="2664"/>
                  </a:lnTo>
                  <a:lnTo>
                    <a:pt x="5752" y="2827"/>
                  </a:lnTo>
                  <a:lnTo>
                    <a:pt x="6239" y="2404"/>
                  </a:lnTo>
                  <a:lnTo>
                    <a:pt x="6076" y="2242"/>
                  </a:lnTo>
                  <a:close/>
                  <a:moveTo>
                    <a:pt x="5102" y="3119"/>
                  </a:moveTo>
                  <a:lnTo>
                    <a:pt x="4647" y="3542"/>
                  </a:lnTo>
                  <a:lnTo>
                    <a:pt x="4777" y="3704"/>
                  </a:lnTo>
                  <a:lnTo>
                    <a:pt x="5264" y="3282"/>
                  </a:lnTo>
                  <a:lnTo>
                    <a:pt x="5102" y="3119"/>
                  </a:lnTo>
                  <a:close/>
                  <a:moveTo>
                    <a:pt x="4160" y="3996"/>
                  </a:moveTo>
                  <a:lnTo>
                    <a:pt x="3672" y="4419"/>
                  </a:lnTo>
                  <a:lnTo>
                    <a:pt x="3802" y="4581"/>
                  </a:lnTo>
                  <a:lnTo>
                    <a:pt x="4290" y="4159"/>
                  </a:lnTo>
                  <a:lnTo>
                    <a:pt x="4160" y="3996"/>
                  </a:lnTo>
                  <a:close/>
                  <a:moveTo>
                    <a:pt x="3185" y="4841"/>
                  </a:moveTo>
                  <a:lnTo>
                    <a:pt x="2698" y="5296"/>
                  </a:lnTo>
                  <a:lnTo>
                    <a:pt x="2860" y="5458"/>
                  </a:lnTo>
                  <a:lnTo>
                    <a:pt x="3315" y="5004"/>
                  </a:lnTo>
                  <a:lnTo>
                    <a:pt x="3185" y="4841"/>
                  </a:lnTo>
                  <a:close/>
                  <a:moveTo>
                    <a:pt x="2210" y="5718"/>
                  </a:moveTo>
                  <a:lnTo>
                    <a:pt x="1723" y="6173"/>
                  </a:lnTo>
                  <a:lnTo>
                    <a:pt x="1885" y="6303"/>
                  </a:lnTo>
                  <a:lnTo>
                    <a:pt x="2373" y="5881"/>
                  </a:lnTo>
                  <a:lnTo>
                    <a:pt x="2210" y="5718"/>
                  </a:lnTo>
                  <a:close/>
                  <a:moveTo>
                    <a:pt x="1268" y="6596"/>
                  </a:moveTo>
                  <a:lnTo>
                    <a:pt x="781" y="7018"/>
                  </a:lnTo>
                  <a:lnTo>
                    <a:pt x="911" y="7180"/>
                  </a:lnTo>
                  <a:lnTo>
                    <a:pt x="1398" y="6758"/>
                  </a:lnTo>
                  <a:lnTo>
                    <a:pt x="1268" y="6596"/>
                  </a:lnTo>
                  <a:close/>
                  <a:moveTo>
                    <a:pt x="293" y="7473"/>
                  </a:moveTo>
                  <a:lnTo>
                    <a:pt x="1" y="7733"/>
                  </a:lnTo>
                  <a:lnTo>
                    <a:pt x="261" y="8090"/>
                  </a:lnTo>
                  <a:lnTo>
                    <a:pt x="456" y="7960"/>
                  </a:lnTo>
                  <a:lnTo>
                    <a:pt x="293" y="7765"/>
                  </a:lnTo>
                  <a:lnTo>
                    <a:pt x="423" y="7635"/>
                  </a:lnTo>
                  <a:lnTo>
                    <a:pt x="293" y="7473"/>
                  </a:lnTo>
                  <a:close/>
                  <a:moveTo>
                    <a:pt x="846" y="8480"/>
                  </a:moveTo>
                  <a:lnTo>
                    <a:pt x="651" y="8610"/>
                  </a:lnTo>
                  <a:lnTo>
                    <a:pt x="1041" y="9130"/>
                  </a:lnTo>
                  <a:lnTo>
                    <a:pt x="1203" y="9000"/>
                  </a:lnTo>
                  <a:lnTo>
                    <a:pt x="846" y="8480"/>
                  </a:lnTo>
                  <a:close/>
                  <a:moveTo>
                    <a:pt x="1593" y="9520"/>
                  </a:moveTo>
                  <a:lnTo>
                    <a:pt x="1430" y="9650"/>
                  </a:lnTo>
                  <a:lnTo>
                    <a:pt x="1820" y="10202"/>
                  </a:lnTo>
                  <a:lnTo>
                    <a:pt x="1983" y="10072"/>
                  </a:lnTo>
                  <a:lnTo>
                    <a:pt x="1593" y="9520"/>
                  </a:lnTo>
                  <a:close/>
                  <a:moveTo>
                    <a:pt x="2373" y="10592"/>
                  </a:moveTo>
                  <a:lnTo>
                    <a:pt x="2210" y="10722"/>
                  </a:lnTo>
                  <a:lnTo>
                    <a:pt x="2568" y="11242"/>
                  </a:lnTo>
                  <a:lnTo>
                    <a:pt x="2762" y="11112"/>
                  </a:lnTo>
                  <a:lnTo>
                    <a:pt x="2373" y="10592"/>
                  </a:lnTo>
                  <a:close/>
                  <a:moveTo>
                    <a:pt x="3152" y="11632"/>
                  </a:moveTo>
                  <a:lnTo>
                    <a:pt x="2957" y="11762"/>
                  </a:lnTo>
                  <a:lnTo>
                    <a:pt x="3347" y="12281"/>
                  </a:lnTo>
                  <a:lnTo>
                    <a:pt x="3542" y="12151"/>
                  </a:lnTo>
                  <a:lnTo>
                    <a:pt x="3152" y="11632"/>
                  </a:lnTo>
                  <a:close/>
                  <a:moveTo>
                    <a:pt x="3900" y="12671"/>
                  </a:moveTo>
                  <a:lnTo>
                    <a:pt x="3737" y="12801"/>
                  </a:lnTo>
                  <a:lnTo>
                    <a:pt x="4127" y="13321"/>
                  </a:lnTo>
                  <a:lnTo>
                    <a:pt x="4290" y="13191"/>
                  </a:lnTo>
                  <a:lnTo>
                    <a:pt x="3900" y="12671"/>
                  </a:lnTo>
                  <a:close/>
                  <a:moveTo>
                    <a:pt x="4679" y="13711"/>
                  </a:moveTo>
                  <a:lnTo>
                    <a:pt x="4517" y="13841"/>
                  </a:lnTo>
                  <a:lnTo>
                    <a:pt x="4907" y="14361"/>
                  </a:lnTo>
                  <a:lnTo>
                    <a:pt x="5069" y="14263"/>
                  </a:lnTo>
                  <a:lnTo>
                    <a:pt x="4679" y="13711"/>
                  </a:lnTo>
                  <a:close/>
                  <a:moveTo>
                    <a:pt x="5459" y="14783"/>
                  </a:moveTo>
                  <a:lnTo>
                    <a:pt x="5264" y="14913"/>
                  </a:lnTo>
                  <a:lnTo>
                    <a:pt x="5654" y="15433"/>
                  </a:lnTo>
                  <a:lnTo>
                    <a:pt x="5849" y="15303"/>
                  </a:lnTo>
                  <a:lnTo>
                    <a:pt x="5459" y="14783"/>
                  </a:lnTo>
                  <a:close/>
                  <a:moveTo>
                    <a:pt x="6239" y="15823"/>
                  </a:moveTo>
                  <a:lnTo>
                    <a:pt x="6044" y="15953"/>
                  </a:lnTo>
                  <a:lnTo>
                    <a:pt x="6434" y="16473"/>
                  </a:lnTo>
                  <a:lnTo>
                    <a:pt x="6596" y="16343"/>
                  </a:lnTo>
                  <a:lnTo>
                    <a:pt x="6239" y="15823"/>
                  </a:lnTo>
                  <a:close/>
                  <a:moveTo>
                    <a:pt x="6986" y="16862"/>
                  </a:moveTo>
                  <a:lnTo>
                    <a:pt x="6824" y="16992"/>
                  </a:lnTo>
                  <a:lnTo>
                    <a:pt x="7214" y="17512"/>
                  </a:lnTo>
                  <a:lnTo>
                    <a:pt x="7376" y="17382"/>
                  </a:lnTo>
                  <a:lnTo>
                    <a:pt x="6986" y="16862"/>
                  </a:lnTo>
                  <a:close/>
                  <a:moveTo>
                    <a:pt x="7766" y="17902"/>
                  </a:moveTo>
                  <a:lnTo>
                    <a:pt x="7604" y="18032"/>
                  </a:lnTo>
                  <a:lnTo>
                    <a:pt x="7961" y="18552"/>
                  </a:lnTo>
                  <a:lnTo>
                    <a:pt x="8156" y="18422"/>
                  </a:lnTo>
                  <a:lnTo>
                    <a:pt x="7766" y="179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23"/>
          <p:cNvSpPr/>
          <p:nvPr/>
        </p:nvSpPr>
        <p:spPr>
          <a:xfrm>
            <a:off x="8508160" y="880599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3"/>
          <p:cNvSpPr/>
          <p:nvPr/>
        </p:nvSpPr>
        <p:spPr>
          <a:xfrm>
            <a:off x="4273175" y="47111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3"/>
          <p:cNvSpPr/>
          <p:nvPr/>
        </p:nvSpPr>
        <p:spPr>
          <a:xfrm>
            <a:off x="353994" y="47306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3"/>
          <p:cNvSpPr/>
          <p:nvPr/>
        </p:nvSpPr>
        <p:spPr>
          <a:xfrm>
            <a:off x="7164375" y="247592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8685544" y="33322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3"/>
          <p:cNvSpPr/>
          <p:nvPr/>
        </p:nvSpPr>
        <p:spPr>
          <a:xfrm flipH="1">
            <a:off x="269650" y="2198950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/>
          <p:nvPr>
            <p:ph idx="1" type="subTitle"/>
          </p:nvPr>
        </p:nvSpPr>
        <p:spPr>
          <a:xfrm>
            <a:off x="1897713" y="1655600"/>
            <a:ext cx="23040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31" name="Google Shape;431;p24"/>
          <p:cNvSpPr txBox="1"/>
          <p:nvPr>
            <p:ph idx="2" type="subTitle"/>
          </p:nvPr>
        </p:nvSpPr>
        <p:spPr>
          <a:xfrm>
            <a:off x="1897713" y="2921006"/>
            <a:ext cx="23040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32" name="Google Shape;432;p24"/>
          <p:cNvSpPr txBox="1"/>
          <p:nvPr>
            <p:ph idx="3" type="subTitle"/>
          </p:nvPr>
        </p:nvSpPr>
        <p:spPr>
          <a:xfrm>
            <a:off x="4942325" y="1655600"/>
            <a:ext cx="23040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33" name="Google Shape;433;p24"/>
          <p:cNvSpPr txBox="1"/>
          <p:nvPr>
            <p:ph idx="4" type="subTitle"/>
          </p:nvPr>
        </p:nvSpPr>
        <p:spPr>
          <a:xfrm>
            <a:off x="4942325" y="2921006"/>
            <a:ext cx="23040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34" name="Google Shape;434;p24"/>
          <p:cNvSpPr txBox="1"/>
          <p:nvPr>
            <p:ph type="title"/>
          </p:nvPr>
        </p:nvSpPr>
        <p:spPr>
          <a:xfrm>
            <a:off x="720000" y="4358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5" name="Google Shape;435;p24"/>
          <p:cNvSpPr txBox="1"/>
          <p:nvPr>
            <p:ph idx="5" type="subTitle"/>
          </p:nvPr>
        </p:nvSpPr>
        <p:spPr>
          <a:xfrm>
            <a:off x="1897713" y="2090824"/>
            <a:ext cx="230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24"/>
          <p:cNvSpPr txBox="1"/>
          <p:nvPr>
            <p:ph idx="6" type="subTitle"/>
          </p:nvPr>
        </p:nvSpPr>
        <p:spPr>
          <a:xfrm>
            <a:off x="4942324" y="2090824"/>
            <a:ext cx="230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24"/>
          <p:cNvSpPr txBox="1"/>
          <p:nvPr>
            <p:ph idx="7" type="subTitle"/>
          </p:nvPr>
        </p:nvSpPr>
        <p:spPr>
          <a:xfrm>
            <a:off x="1897713" y="3365672"/>
            <a:ext cx="230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24"/>
          <p:cNvSpPr txBox="1"/>
          <p:nvPr>
            <p:ph idx="8" type="subTitle"/>
          </p:nvPr>
        </p:nvSpPr>
        <p:spPr>
          <a:xfrm>
            <a:off x="4942324" y="3365672"/>
            <a:ext cx="230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24"/>
          <p:cNvSpPr/>
          <p:nvPr/>
        </p:nvSpPr>
        <p:spPr>
          <a:xfrm>
            <a:off x="6533315" y="-16924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"/>
          <p:cNvSpPr/>
          <p:nvPr/>
        </p:nvSpPr>
        <p:spPr>
          <a:xfrm rot="10800000">
            <a:off x="-2940135" y="376662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4"/>
          <p:cNvSpPr/>
          <p:nvPr/>
        </p:nvSpPr>
        <p:spPr>
          <a:xfrm flipH="1">
            <a:off x="8179900" y="330800"/>
            <a:ext cx="349798" cy="39238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4"/>
          <p:cNvSpPr/>
          <p:nvPr/>
        </p:nvSpPr>
        <p:spPr>
          <a:xfrm flipH="1">
            <a:off x="530571" y="432659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4"/>
          <p:cNvSpPr/>
          <p:nvPr/>
        </p:nvSpPr>
        <p:spPr>
          <a:xfrm flipH="1">
            <a:off x="8542755" y="3042444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4"/>
          <p:cNvSpPr/>
          <p:nvPr/>
        </p:nvSpPr>
        <p:spPr>
          <a:xfrm flipH="1">
            <a:off x="424963" y="198707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4"/>
          <p:cNvSpPr/>
          <p:nvPr/>
        </p:nvSpPr>
        <p:spPr>
          <a:xfrm flipH="1">
            <a:off x="6986024" y="47121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4"/>
          <p:cNvSpPr/>
          <p:nvPr/>
        </p:nvSpPr>
        <p:spPr>
          <a:xfrm flipH="1">
            <a:off x="375275" y="3114163"/>
            <a:ext cx="49693" cy="50954"/>
          </a:xfrm>
          <a:custGeom>
            <a:rect b="b" l="l" r="r" t="t"/>
            <a:pathLst>
              <a:path extrusionOk="0" h="1333" w="1300">
                <a:moveTo>
                  <a:pt x="520" y="0"/>
                </a:moveTo>
                <a:lnTo>
                  <a:pt x="390" y="65"/>
                </a:lnTo>
                <a:lnTo>
                  <a:pt x="293" y="130"/>
                </a:lnTo>
                <a:lnTo>
                  <a:pt x="195" y="195"/>
                </a:lnTo>
                <a:lnTo>
                  <a:pt x="98" y="292"/>
                </a:lnTo>
                <a:lnTo>
                  <a:pt x="33" y="390"/>
                </a:lnTo>
                <a:lnTo>
                  <a:pt x="0" y="520"/>
                </a:lnTo>
                <a:lnTo>
                  <a:pt x="0" y="650"/>
                </a:lnTo>
                <a:lnTo>
                  <a:pt x="0" y="780"/>
                </a:lnTo>
                <a:lnTo>
                  <a:pt x="33" y="910"/>
                </a:lnTo>
                <a:lnTo>
                  <a:pt x="98" y="1040"/>
                </a:lnTo>
                <a:lnTo>
                  <a:pt x="195" y="1137"/>
                </a:lnTo>
                <a:lnTo>
                  <a:pt x="293" y="1202"/>
                </a:lnTo>
                <a:lnTo>
                  <a:pt x="390" y="1267"/>
                </a:lnTo>
                <a:lnTo>
                  <a:pt x="520" y="1300"/>
                </a:lnTo>
                <a:lnTo>
                  <a:pt x="650" y="1332"/>
                </a:lnTo>
                <a:lnTo>
                  <a:pt x="780" y="1300"/>
                </a:lnTo>
                <a:lnTo>
                  <a:pt x="910" y="1267"/>
                </a:lnTo>
                <a:lnTo>
                  <a:pt x="1007" y="1202"/>
                </a:lnTo>
                <a:lnTo>
                  <a:pt x="1105" y="1137"/>
                </a:lnTo>
                <a:lnTo>
                  <a:pt x="1202" y="1040"/>
                </a:lnTo>
                <a:lnTo>
                  <a:pt x="1267" y="910"/>
                </a:lnTo>
                <a:lnTo>
                  <a:pt x="1300" y="780"/>
                </a:lnTo>
                <a:lnTo>
                  <a:pt x="1300" y="650"/>
                </a:lnTo>
                <a:lnTo>
                  <a:pt x="1300" y="520"/>
                </a:lnTo>
                <a:lnTo>
                  <a:pt x="1267" y="390"/>
                </a:lnTo>
                <a:lnTo>
                  <a:pt x="1202" y="292"/>
                </a:lnTo>
                <a:lnTo>
                  <a:pt x="1105" y="195"/>
                </a:lnTo>
                <a:lnTo>
                  <a:pt x="1007" y="130"/>
                </a:lnTo>
                <a:lnTo>
                  <a:pt x="910" y="65"/>
                </a:lnTo>
                <a:lnTo>
                  <a:pt x="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24"/>
          <p:cNvGrpSpPr/>
          <p:nvPr/>
        </p:nvGrpSpPr>
        <p:grpSpPr>
          <a:xfrm flipH="1" rot="1826416">
            <a:off x="2447681" y="3932594"/>
            <a:ext cx="2507520" cy="1864503"/>
            <a:chOff x="1033300" y="3499975"/>
            <a:chExt cx="665275" cy="494675"/>
          </a:xfrm>
        </p:grpSpPr>
        <p:sp>
          <p:nvSpPr>
            <p:cNvPr id="448" name="Google Shape;448;p24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24"/>
          <p:cNvSpPr/>
          <p:nvPr/>
        </p:nvSpPr>
        <p:spPr>
          <a:xfrm flipH="1">
            <a:off x="912917" y="3395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5"/>
          <p:cNvSpPr txBox="1"/>
          <p:nvPr>
            <p:ph type="title"/>
          </p:nvPr>
        </p:nvSpPr>
        <p:spPr>
          <a:xfrm>
            <a:off x="719700" y="434500"/>
            <a:ext cx="7704300" cy="12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53" name="Google Shape;453;p25"/>
          <p:cNvSpPr txBox="1"/>
          <p:nvPr>
            <p:ph idx="1" type="subTitle"/>
          </p:nvPr>
        </p:nvSpPr>
        <p:spPr>
          <a:xfrm>
            <a:off x="1321875" y="2397756"/>
            <a:ext cx="2206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25"/>
          <p:cNvSpPr txBox="1"/>
          <p:nvPr>
            <p:ph idx="2" type="subTitle"/>
          </p:nvPr>
        </p:nvSpPr>
        <p:spPr>
          <a:xfrm>
            <a:off x="5615600" y="2397756"/>
            <a:ext cx="2206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25"/>
          <p:cNvSpPr txBox="1"/>
          <p:nvPr>
            <p:ph idx="3" type="subTitle"/>
          </p:nvPr>
        </p:nvSpPr>
        <p:spPr>
          <a:xfrm>
            <a:off x="1321875" y="3601155"/>
            <a:ext cx="2206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25"/>
          <p:cNvSpPr txBox="1"/>
          <p:nvPr>
            <p:ph idx="4" type="subTitle"/>
          </p:nvPr>
        </p:nvSpPr>
        <p:spPr>
          <a:xfrm>
            <a:off x="5615600" y="3601155"/>
            <a:ext cx="2206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25"/>
          <p:cNvSpPr txBox="1"/>
          <p:nvPr>
            <p:ph idx="5" type="subTitle"/>
          </p:nvPr>
        </p:nvSpPr>
        <p:spPr>
          <a:xfrm>
            <a:off x="1321875" y="1980420"/>
            <a:ext cx="2206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58" name="Google Shape;458;p25"/>
          <p:cNvSpPr txBox="1"/>
          <p:nvPr>
            <p:ph idx="6" type="subTitle"/>
          </p:nvPr>
        </p:nvSpPr>
        <p:spPr>
          <a:xfrm>
            <a:off x="1321875" y="3201145"/>
            <a:ext cx="2206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59" name="Google Shape;459;p25"/>
          <p:cNvSpPr txBox="1"/>
          <p:nvPr>
            <p:ph idx="7" type="subTitle"/>
          </p:nvPr>
        </p:nvSpPr>
        <p:spPr>
          <a:xfrm>
            <a:off x="5615600" y="1980420"/>
            <a:ext cx="2206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60" name="Google Shape;460;p25"/>
          <p:cNvSpPr txBox="1"/>
          <p:nvPr>
            <p:ph idx="8" type="subTitle"/>
          </p:nvPr>
        </p:nvSpPr>
        <p:spPr>
          <a:xfrm>
            <a:off x="5615600" y="3201145"/>
            <a:ext cx="2206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61" name="Google Shape;461;p25"/>
          <p:cNvSpPr/>
          <p:nvPr/>
        </p:nvSpPr>
        <p:spPr>
          <a:xfrm flipH="1" rot="10800000">
            <a:off x="6559490" y="3750596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5"/>
          <p:cNvSpPr/>
          <p:nvPr/>
        </p:nvSpPr>
        <p:spPr>
          <a:xfrm rot="10800000">
            <a:off x="-3149260" y="385577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5"/>
          <p:cNvSpPr/>
          <p:nvPr/>
        </p:nvSpPr>
        <p:spPr>
          <a:xfrm>
            <a:off x="8498739" y="45282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3431289" y="476179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5"/>
          <p:cNvSpPr/>
          <p:nvPr/>
        </p:nvSpPr>
        <p:spPr>
          <a:xfrm>
            <a:off x="8652600" y="2052379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5"/>
          <p:cNvSpPr/>
          <p:nvPr/>
        </p:nvSpPr>
        <p:spPr>
          <a:xfrm>
            <a:off x="547025" y="45700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5"/>
          <p:cNvSpPr/>
          <p:nvPr/>
        </p:nvSpPr>
        <p:spPr>
          <a:xfrm>
            <a:off x="6108944" y="480358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8281119" y="3395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5"/>
          <p:cNvSpPr/>
          <p:nvPr/>
        </p:nvSpPr>
        <p:spPr>
          <a:xfrm>
            <a:off x="325138" y="2621719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5"/>
          <p:cNvSpPr/>
          <p:nvPr/>
        </p:nvSpPr>
        <p:spPr>
          <a:xfrm flipH="1">
            <a:off x="426983" y="292159"/>
            <a:ext cx="335890" cy="376780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"/>
          <p:cNvSpPr txBox="1"/>
          <p:nvPr>
            <p:ph type="title"/>
          </p:nvPr>
        </p:nvSpPr>
        <p:spPr>
          <a:xfrm>
            <a:off x="720000" y="43589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73" name="Google Shape;473;p26"/>
          <p:cNvSpPr txBox="1"/>
          <p:nvPr>
            <p:ph idx="1" type="subTitle"/>
          </p:nvPr>
        </p:nvSpPr>
        <p:spPr>
          <a:xfrm>
            <a:off x="971200" y="1983288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26"/>
          <p:cNvSpPr txBox="1"/>
          <p:nvPr>
            <p:ph idx="2" type="subTitle"/>
          </p:nvPr>
        </p:nvSpPr>
        <p:spPr>
          <a:xfrm>
            <a:off x="3482875" y="1983288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26"/>
          <p:cNvSpPr txBox="1"/>
          <p:nvPr>
            <p:ph idx="3" type="subTitle"/>
          </p:nvPr>
        </p:nvSpPr>
        <p:spPr>
          <a:xfrm>
            <a:off x="971200" y="3289813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26"/>
          <p:cNvSpPr txBox="1"/>
          <p:nvPr>
            <p:ph idx="4" type="subTitle"/>
          </p:nvPr>
        </p:nvSpPr>
        <p:spPr>
          <a:xfrm>
            <a:off x="3482875" y="3289813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26"/>
          <p:cNvSpPr txBox="1"/>
          <p:nvPr>
            <p:ph idx="5" type="subTitle"/>
          </p:nvPr>
        </p:nvSpPr>
        <p:spPr>
          <a:xfrm>
            <a:off x="5994522" y="1983288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26"/>
          <p:cNvSpPr txBox="1"/>
          <p:nvPr>
            <p:ph idx="6" type="subTitle"/>
          </p:nvPr>
        </p:nvSpPr>
        <p:spPr>
          <a:xfrm>
            <a:off x="5994522" y="3289813"/>
            <a:ext cx="217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26"/>
          <p:cNvSpPr txBox="1"/>
          <p:nvPr>
            <p:ph idx="7" type="subTitle"/>
          </p:nvPr>
        </p:nvSpPr>
        <p:spPr>
          <a:xfrm>
            <a:off x="971200" y="1523663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80" name="Google Shape;480;p26"/>
          <p:cNvSpPr txBox="1"/>
          <p:nvPr>
            <p:ph idx="8" type="subTitle"/>
          </p:nvPr>
        </p:nvSpPr>
        <p:spPr>
          <a:xfrm>
            <a:off x="3482875" y="1523663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81" name="Google Shape;481;p26"/>
          <p:cNvSpPr txBox="1"/>
          <p:nvPr>
            <p:ph idx="9" type="subTitle"/>
          </p:nvPr>
        </p:nvSpPr>
        <p:spPr>
          <a:xfrm>
            <a:off x="5994550" y="1523663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82" name="Google Shape;482;p26"/>
          <p:cNvSpPr txBox="1"/>
          <p:nvPr>
            <p:ph idx="13" type="subTitle"/>
          </p:nvPr>
        </p:nvSpPr>
        <p:spPr>
          <a:xfrm>
            <a:off x="971200" y="2830188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83" name="Google Shape;483;p26"/>
          <p:cNvSpPr txBox="1"/>
          <p:nvPr>
            <p:ph idx="14" type="subTitle"/>
          </p:nvPr>
        </p:nvSpPr>
        <p:spPr>
          <a:xfrm>
            <a:off x="3482875" y="2830188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84" name="Google Shape;484;p26"/>
          <p:cNvSpPr txBox="1"/>
          <p:nvPr>
            <p:ph idx="15" type="subTitle"/>
          </p:nvPr>
        </p:nvSpPr>
        <p:spPr>
          <a:xfrm>
            <a:off x="5994550" y="2830188"/>
            <a:ext cx="21783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b="1" sz="2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485" name="Google Shape;485;p26"/>
          <p:cNvSpPr/>
          <p:nvPr/>
        </p:nvSpPr>
        <p:spPr>
          <a:xfrm>
            <a:off x="6259840" y="-158515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6"/>
          <p:cNvSpPr/>
          <p:nvPr/>
        </p:nvSpPr>
        <p:spPr>
          <a:xfrm rot="10800000">
            <a:off x="-3052585" y="366672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 flipH="1">
            <a:off x="8236104" y="4435438"/>
            <a:ext cx="432175" cy="484787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6"/>
          <p:cNvSpPr/>
          <p:nvPr/>
        </p:nvSpPr>
        <p:spPr>
          <a:xfrm flipH="1">
            <a:off x="971212" y="2831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8360910" y="1789249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6040819" y="46014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6"/>
          <p:cNvSpPr/>
          <p:nvPr/>
        </p:nvSpPr>
        <p:spPr>
          <a:xfrm>
            <a:off x="8685544" y="33322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6"/>
          <p:cNvSpPr/>
          <p:nvPr/>
        </p:nvSpPr>
        <p:spPr>
          <a:xfrm flipH="1">
            <a:off x="381054" y="16401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6"/>
          <p:cNvSpPr/>
          <p:nvPr/>
        </p:nvSpPr>
        <p:spPr>
          <a:xfrm flipH="1">
            <a:off x="603595" y="32128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7"/>
          <p:cNvSpPr txBox="1"/>
          <p:nvPr>
            <p:ph hasCustomPrompt="1" type="title"/>
          </p:nvPr>
        </p:nvSpPr>
        <p:spPr>
          <a:xfrm>
            <a:off x="2223600" y="767823"/>
            <a:ext cx="46968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6" name="Google Shape;496;p27"/>
          <p:cNvSpPr txBox="1"/>
          <p:nvPr>
            <p:ph idx="1" type="subTitle"/>
          </p:nvPr>
        </p:nvSpPr>
        <p:spPr>
          <a:xfrm>
            <a:off x="2223588" y="1476799"/>
            <a:ext cx="46968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7" name="Google Shape;497;p27"/>
          <p:cNvSpPr txBox="1"/>
          <p:nvPr>
            <p:ph hasCustomPrompt="1" idx="2" type="title"/>
          </p:nvPr>
        </p:nvSpPr>
        <p:spPr>
          <a:xfrm>
            <a:off x="2223600" y="1975700"/>
            <a:ext cx="46968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8" name="Google Shape;498;p27"/>
          <p:cNvSpPr txBox="1"/>
          <p:nvPr>
            <p:ph idx="3" type="subTitle"/>
          </p:nvPr>
        </p:nvSpPr>
        <p:spPr>
          <a:xfrm>
            <a:off x="2223588" y="2684671"/>
            <a:ext cx="46968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99" name="Google Shape;499;p27"/>
          <p:cNvSpPr txBox="1"/>
          <p:nvPr>
            <p:ph hasCustomPrompt="1" idx="4" type="title"/>
          </p:nvPr>
        </p:nvSpPr>
        <p:spPr>
          <a:xfrm>
            <a:off x="2223600" y="3210750"/>
            <a:ext cx="46968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0" name="Google Shape;500;p27"/>
          <p:cNvSpPr txBox="1"/>
          <p:nvPr>
            <p:ph idx="5" type="subTitle"/>
          </p:nvPr>
        </p:nvSpPr>
        <p:spPr>
          <a:xfrm>
            <a:off x="2223588" y="3920212"/>
            <a:ext cx="46968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1" name="Google Shape;501;p27"/>
          <p:cNvSpPr/>
          <p:nvPr/>
        </p:nvSpPr>
        <p:spPr>
          <a:xfrm flipH="1">
            <a:off x="-1972638" y="-3346980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7"/>
          <p:cNvSpPr/>
          <p:nvPr/>
        </p:nvSpPr>
        <p:spPr>
          <a:xfrm flipH="1">
            <a:off x="-768613" y="3892470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 flipH="1">
            <a:off x="8481090" y="158450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7"/>
          <p:cNvSpPr/>
          <p:nvPr/>
        </p:nvSpPr>
        <p:spPr>
          <a:xfrm flipH="1">
            <a:off x="530571" y="432659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7"/>
          <p:cNvSpPr/>
          <p:nvPr/>
        </p:nvSpPr>
        <p:spPr>
          <a:xfrm flipH="1">
            <a:off x="8691080" y="2862369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7"/>
          <p:cNvSpPr/>
          <p:nvPr/>
        </p:nvSpPr>
        <p:spPr>
          <a:xfrm flipH="1">
            <a:off x="424963" y="198707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27"/>
          <p:cNvGrpSpPr/>
          <p:nvPr/>
        </p:nvGrpSpPr>
        <p:grpSpPr>
          <a:xfrm flipH="1" rot="1826416">
            <a:off x="-809644" y="2772294"/>
            <a:ext cx="2507520" cy="1864503"/>
            <a:chOff x="1033300" y="3499975"/>
            <a:chExt cx="665275" cy="494675"/>
          </a:xfrm>
        </p:grpSpPr>
        <p:sp>
          <p:nvSpPr>
            <p:cNvPr id="508" name="Google Shape;508;p27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27"/>
          <p:cNvSpPr/>
          <p:nvPr/>
        </p:nvSpPr>
        <p:spPr>
          <a:xfrm flipH="1">
            <a:off x="8691063" y="1975700"/>
            <a:ext cx="49693" cy="50954"/>
          </a:xfrm>
          <a:custGeom>
            <a:rect b="b" l="l" r="r" t="t"/>
            <a:pathLst>
              <a:path extrusionOk="0" h="1333" w="1300">
                <a:moveTo>
                  <a:pt x="520" y="0"/>
                </a:moveTo>
                <a:lnTo>
                  <a:pt x="390" y="65"/>
                </a:lnTo>
                <a:lnTo>
                  <a:pt x="293" y="130"/>
                </a:lnTo>
                <a:lnTo>
                  <a:pt x="195" y="195"/>
                </a:lnTo>
                <a:lnTo>
                  <a:pt x="98" y="292"/>
                </a:lnTo>
                <a:lnTo>
                  <a:pt x="33" y="390"/>
                </a:lnTo>
                <a:lnTo>
                  <a:pt x="0" y="520"/>
                </a:lnTo>
                <a:lnTo>
                  <a:pt x="0" y="650"/>
                </a:lnTo>
                <a:lnTo>
                  <a:pt x="0" y="780"/>
                </a:lnTo>
                <a:lnTo>
                  <a:pt x="33" y="910"/>
                </a:lnTo>
                <a:lnTo>
                  <a:pt x="98" y="1040"/>
                </a:lnTo>
                <a:lnTo>
                  <a:pt x="195" y="1137"/>
                </a:lnTo>
                <a:lnTo>
                  <a:pt x="293" y="1202"/>
                </a:lnTo>
                <a:lnTo>
                  <a:pt x="390" y="1267"/>
                </a:lnTo>
                <a:lnTo>
                  <a:pt x="520" y="1300"/>
                </a:lnTo>
                <a:lnTo>
                  <a:pt x="650" y="1332"/>
                </a:lnTo>
                <a:lnTo>
                  <a:pt x="780" y="1300"/>
                </a:lnTo>
                <a:lnTo>
                  <a:pt x="910" y="1267"/>
                </a:lnTo>
                <a:lnTo>
                  <a:pt x="1007" y="1202"/>
                </a:lnTo>
                <a:lnTo>
                  <a:pt x="1105" y="1137"/>
                </a:lnTo>
                <a:lnTo>
                  <a:pt x="1202" y="1040"/>
                </a:lnTo>
                <a:lnTo>
                  <a:pt x="1267" y="910"/>
                </a:lnTo>
                <a:lnTo>
                  <a:pt x="1300" y="780"/>
                </a:lnTo>
                <a:lnTo>
                  <a:pt x="1300" y="650"/>
                </a:lnTo>
                <a:lnTo>
                  <a:pt x="1300" y="520"/>
                </a:lnTo>
                <a:lnTo>
                  <a:pt x="1267" y="390"/>
                </a:lnTo>
                <a:lnTo>
                  <a:pt x="1202" y="292"/>
                </a:lnTo>
                <a:lnTo>
                  <a:pt x="1105" y="195"/>
                </a:lnTo>
                <a:lnTo>
                  <a:pt x="1007" y="130"/>
                </a:lnTo>
                <a:lnTo>
                  <a:pt x="910" y="65"/>
                </a:lnTo>
                <a:lnTo>
                  <a:pt x="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7"/>
          <p:cNvSpPr/>
          <p:nvPr/>
        </p:nvSpPr>
        <p:spPr>
          <a:xfrm flipH="1">
            <a:off x="5663467" y="474335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7"/>
          <p:cNvSpPr/>
          <p:nvPr/>
        </p:nvSpPr>
        <p:spPr>
          <a:xfrm flipH="1">
            <a:off x="912917" y="3395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7"/>
          <p:cNvSpPr/>
          <p:nvPr/>
        </p:nvSpPr>
        <p:spPr>
          <a:xfrm flipH="1">
            <a:off x="6570600" y="99950"/>
            <a:ext cx="349798" cy="39238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8"/>
          <p:cNvSpPr txBox="1"/>
          <p:nvPr>
            <p:ph idx="1" type="subTitle"/>
          </p:nvPr>
        </p:nvSpPr>
        <p:spPr>
          <a:xfrm>
            <a:off x="1101125" y="3347100"/>
            <a:ext cx="1986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516" name="Google Shape;516;p28"/>
          <p:cNvSpPr txBox="1"/>
          <p:nvPr>
            <p:ph idx="2" type="subTitle"/>
          </p:nvPr>
        </p:nvSpPr>
        <p:spPr>
          <a:xfrm>
            <a:off x="3578975" y="3347100"/>
            <a:ext cx="1986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517" name="Google Shape;517;p28"/>
          <p:cNvSpPr txBox="1"/>
          <p:nvPr>
            <p:ph idx="3" type="subTitle"/>
          </p:nvPr>
        </p:nvSpPr>
        <p:spPr>
          <a:xfrm>
            <a:off x="6056775" y="3347100"/>
            <a:ext cx="1986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sz="2200">
                <a:solidFill>
                  <a:schemeClr val="accent5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lata"/>
              <a:buNone/>
              <a:defRPr b="1" sz="2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sp>
        <p:nvSpPr>
          <p:cNvPr id="518" name="Google Shape;518;p28"/>
          <p:cNvSpPr txBox="1"/>
          <p:nvPr>
            <p:ph idx="4" type="subTitle"/>
          </p:nvPr>
        </p:nvSpPr>
        <p:spPr>
          <a:xfrm>
            <a:off x="1101175" y="3832638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28"/>
          <p:cNvSpPr txBox="1"/>
          <p:nvPr>
            <p:ph idx="5" type="subTitle"/>
          </p:nvPr>
        </p:nvSpPr>
        <p:spPr>
          <a:xfrm>
            <a:off x="3578947" y="3832638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8"/>
          <p:cNvSpPr txBox="1"/>
          <p:nvPr>
            <p:ph idx="6" type="subTitle"/>
          </p:nvPr>
        </p:nvSpPr>
        <p:spPr>
          <a:xfrm>
            <a:off x="6056776" y="3832638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8"/>
          <p:cNvSpPr txBox="1"/>
          <p:nvPr>
            <p:ph hasCustomPrompt="1" type="title"/>
          </p:nvPr>
        </p:nvSpPr>
        <p:spPr>
          <a:xfrm>
            <a:off x="1448875" y="2264438"/>
            <a:ext cx="129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2" name="Google Shape;522;p28"/>
          <p:cNvSpPr txBox="1"/>
          <p:nvPr>
            <p:ph hasCustomPrompt="1" idx="7" type="title"/>
          </p:nvPr>
        </p:nvSpPr>
        <p:spPr>
          <a:xfrm>
            <a:off x="3926700" y="2264438"/>
            <a:ext cx="129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3" name="Google Shape;523;p28"/>
          <p:cNvSpPr txBox="1"/>
          <p:nvPr>
            <p:ph hasCustomPrompt="1" idx="8" type="title"/>
          </p:nvPr>
        </p:nvSpPr>
        <p:spPr>
          <a:xfrm>
            <a:off x="6404525" y="2264438"/>
            <a:ext cx="1290600" cy="4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4" name="Google Shape;524;p28"/>
          <p:cNvSpPr txBox="1"/>
          <p:nvPr>
            <p:ph idx="9"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5" name="Google Shape;525;p28"/>
          <p:cNvSpPr/>
          <p:nvPr/>
        </p:nvSpPr>
        <p:spPr>
          <a:xfrm rot="10800000">
            <a:off x="6954040" y="327917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8"/>
          <p:cNvSpPr/>
          <p:nvPr/>
        </p:nvSpPr>
        <p:spPr>
          <a:xfrm>
            <a:off x="-3381910" y="-109285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8"/>
          <p:cNvSpPr/>
          <p:nvPr/>
        </p:nvSpPr>
        <p:spPr>
          <a:xfrm>
            <a:off x="359323" y="2340300"/>
            <a:ext cx="349798" cy="39238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8"/>
          <p:cNvSpPr/>
          <p:nvPr/>
        </p:nvSpPr>
        <p:spPr>
          <a:xfrm>
            <a:off x="439501" y="372566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>
            <a:off x="491763" y="4513494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8"/>
          <p:cNvSpPr/>
          <p:nvPr/>
        </p:nvSpPr>
        <p:spPr>
          <a:xfrm>
            <a:off x="8570060" y="1765074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8"/>
          <p:cNvSpPr/>
          <p:nvPr/>
        </p:nvSpPr>
        <p:spPr>
          <a:xfrm>
            <a:off x="3245750" y="4581938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8"/>
          <p:cNvSpPr/>
          <p:nvPr/>
        </p:nvSpPr>
        <p:spPr>
          <a:xfrm>
            <a:off x="6040819" y="46014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8"/>
          <p:cNvSpPr/>
          <p:nvPr/>
        </p:nvSpPr>
        <p:spPr>
          <a:xfrm>
            <a:off x="8627794" y="41316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8"/>
          <p:cNvSpPr/>
          <p:nvPr/>
        </p:nvSpPr>
        <p:spPr>
          <a:xfrm>
            <a:off x="8042775" y="188842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9"/>
          <p:cNvSpPr txBox="1"/>
          <p:nvPr>
            <p:ph type="title"/>
          </p:nvPr>
        </p:nvSpPr>
        <p:spPr>
          <a:xfrm>
            <a:off x="5228375" y="1641950"/>
            <a:ext cx="3081000" cy="17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7" name="Google Shape;537;p29"/>
          <p:cNvSpPr txBox="1"/>
          <p:nvPr>
            <p:ph hasCustomPrompt="1" idx="2" type="title"/>
          </p:nvPr>
        </p:nvSpPr>
        <p:spPr>
          <a:xfrm>
            <a:off x="6826950" y="844900"/>
            <a:ext cx="14823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8" name="Google Shape;538;p29"/>
          <p:cNvSpPr txBox="1"/>
          <p:nvPr>
            <p:ph idx="1" type="subTitle"/>
          </p:nvPr>
        </p:nvSpPr>
        <p:spPr>
          <a:xfrm>
            <a:off x="5228250" y="3724550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9" name="Google Shape;539;p29"/>
          <p:cNvSpPr/>
          <p:nvPr/>
        </p:nvSpPr>
        <p:spPr>
          <a:xfrm flipH="1">
            <a:off x="-537860" y="-797392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9"/>
          <p:cNvSpPr/>
          <p:nvPr/>
        </p:nvSpPr>
        <p:spPr>
          <a:xfrm flipH="1" rot="10800000">
            <a:off x="159202" y="3572146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29"/>
          <p:cNvGrpSpPr/>
          <p:nvPr/>
        </p:nvGrpSpPr>
        <p:grpSpPr>
          <a:xfrm flipH="1" rot="6374064">
            <a:off x="362020" y="4128466"/>
            <a:ext cx="1344595" cy="1379668"/>
            <a:chOff x="3656075" y="2543125"/>
            <a:chExt cx="591325" cy="606775"/>
          </a:xfrm>
        </p:grpSpPr>
        <p:sp>
          <p:nvSpPr>
            <p:cNvPr id="542" name="Google Shape;542;p29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29"/>
          <p:cNvSpPr/>
          <p:nvPr/>
        </p:nvSpPr>
        <p:spPr>
          <a:xfrm flipH="1">
            <a:off x="7997160" y="4925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9"/>
          <p:cNvSpPr/>
          <p:nvPr/>
        </p:nvSpPr>
        <p:spPr>
          <a:xfrm flipH="1">
            <a:off x="3502200" y="4317400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9"/>
          <p:cNvSpPr/>
          <p:nvPr/>
        </p:nvSpPr>
        <p:spPr>
          <a:xfrm flipH="1">
            <a:off x="1068204" y="9782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9"/>
          <p:cNvSpPr/>
          <p:nvPr/>
        </p:nvSpPr>
        <p:spPr>
          <a:xfrm flipH="1">
            <a:off x="385270" y="295267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9"/>
          <p:cNvSpPr/>
          <p:nvPr/>
        </p:nvSpPr>
        <p:spPr>
          <a:xfrm flipH="1">
            <a:off x="2665537" y="267471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29"/>
          <p:cNvGrpSpPr/>
          <p:nvPr/>
        </p:nvGrpSpPr>
        <p:grpSpPr>
          <a:xfrm flipH="1" rot="4235409">
            <a:off x="4589653" y="-588412"/>
            <a:ext cx="2507569" cy="1864540"/>
            <a:chOff x="1033300" y="3499975"/>
            <a:chExt cx="665275" cy="494675"/>
          </a:xfrm>
        </p:grpSpPr>
        <p:sp>
          <p:nvSpPr>
            <p:cNvPr id="554" name="Google Shape;554;p29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" name="Google Shape;556;p29"/>
          <p:cNvSpPr/>
          <p:nvPr/>
        </p:nvSpPr>
        <p:spPr>
          <a:xfrm flipH="1">
            <a:off x="8448074" y="47224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9"/>
          <p:cNvSpPr/>
          <p:nvPr/>
        </p:nvSpPr>
        <p:spPr>
          <a:xfrm flipH="1">
            <a:off x="6294592" y="464845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9"/>
          <p:cNvSpPr/>
          <p:nvPr/>
        </p:nvSpPr>
        <p:spPr>
          <a:xfrm flipH="1">
            <a:off x="8542755" y="2813844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0"/>
          <p:cNvSpPr txBox="1"/>
          <p:nvPr>
            <p:ph type="title"/>
          </p:nvPr>
        </p:nvSpPr>
        <p:spPr>
          <a:xfrm>
            <a:off x="2004600" y="1718150"/>
            <a:ext cx="5134800" cy="17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1" name="Google Shape;561;p30"/>
          <p:cNvSpPr txBox="1"/>
          <p:nvPr>
            <p:ph hasCustomPrompt="1" idx="2" type="title"/>
          </p:nvPr>
        </p:nvSpPr>
        <p:spPr>
          <a:xfrm>
            <a:off x="3830850" y="844900"/>
            <a:ext cx="14823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2" name="Google Shape;562;p30"/>
          <p:cNvSpPr txBox="1"/>
          <p:nvPr>
            <p:ph idx="1" type="subTitle"/>
          </p:nvPr>
        </p:nvSpPr>
        <p:spPr>
          <a:xfrm>
            <a:off x="3031500" y="3755325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3" name="Google Shape;563;p30"/>
          <p:cNvSpPr/>
          <p:nvPr/>
        </p:nvSpPr>
        <p:spPr>
          <a:xfrm flipH="1">
            <a:off x="-590801" y="371934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0"/>
          <p:cNvSpPr/>
          <p:nvPr/>
        </p:nvSpPr>
        <p:spPr>
          <a:xfrm flipH="1">
            <a:off x="5944290" y="-12076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0"/>
          <p:cNvSpPr/>
          <p:nvPr/>
        </p:nvSpPr>
        <p:spPr>
          <a:xfrm flipH="1">
            <a:off x="-2217960" y="-12602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30"/>
          <p:cNvGrpSpPr/>
          <p:nvPr/>
        </p:nvGrpSpPr>
        <p:grpSpPr>
          <a:xfrm flipH="1" rot="6374064">
            <a:off x="1104920" y="3422191"/>
            <a:ext cx="1344595" cy="1379668"/>
            <a:chOff x="3656075" y="2543125"/>
            <a:chExt cx="591325" cy="606775"/>
          </a:xfrm>
        </p:grpSpPr>
        <p:sp>
          <p:nvSpPr>
            <p:cNvPr id="567" name="Google Shape;567;p30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30"/>
          <p:cNvSpPr/>
          <p:nvPr/>
        </p:nvSpPr>
        <p:spPr>
          <a:xfrm flipH="1">
            <a:off x="7997160" y="5687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0"/>
          <p:cNvSpPr/>
          <p:nvPr/>
        </p:nvSpPr>
        <p:spPr>
          <a:xfrm flipH="1">
            <a:off x="8068950" y="2230325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0"/>
          <p:cNvSpPr/>
          <p:nvPr/>
        </p:nvSpPr>
        <p:spPr>
          <a:xfrm flipH="1">
            <a:off x="2875912" y="6300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" name="Google Shape;576;p30"/>
          <p:cNvGrpSpPr/>
          <p:nvPr/>
        </p:nvGrpSpPr>
        <p:grpSpPr>
          <a:xfrm flipH="1" rot="4235409">
            <a:off x="4589653" y="-588412"/>
            <a:ext cx="2507569" cy="1864540"/>
            <a:chOff x="1033300" y="3499975"/>
            <a:chExt cx="665275" cy="494675"/>
          </a:xfrm>
        </p:grpSpPr>
        <p:sp>
          <p:nvSpPr>
            <p:cNvPr id="577" name="Google Shape;577;p30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30"/>
          <p:cNvSpPr/>
          <p:nvPr/>
        </p:nvSpPr>
        <p:spPr>
          <a:xfrm flipH="1">
            <a:off x="685854" y="24783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0"/>
          <p:cNvSpPr/>
          <p:nvPr/>
        </p:nvSpPr>
        <p:spPr>
          <a:xfrm flipH="1">
            <a:off x="603595" y="36700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" type="body"/>
          </p:nvPr>
        </p:nvSpPr>
        <p:spPr>
          <a:xfrm>
            <a:off x="720000" y="1215751"/>
            <a:ext cx="7704000" cy="16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"/>
          <p:cNvSpPr/>
          <p:nvPr/>
        </p:nvSpPr>
        <p:spPr>
          <a:xfrm flipH="1">
            <a:off x="-2940135" y="-16924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 flipH="1" rot="10800000">
            <a:off x="6533315" y="376662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 flipH="1">
            <a:off x="7586935" y="16966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 flipH="1">
            <a:off x="283717" y="2435267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flipH="1">
            <a:off x="460712" y="73505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flipH="1">
            <a:off x="1019995" y="4721845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 flipH="1" rot="-431870">
            <a:off x="7819450" y="3773601"/>
            <a:ext cx="1344566" cy="1379697"/>
            <a:chOff x="3656075" y="2543125"/>
            <a:chExt cx="591325" cy="606775"/>
          </a:xfrm>
        </p:grpSpPr>
        <p:sp>
          <p:nvSpPr>
            <p:cNvPr id="71" name="Google Shape;71;p4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4"/>
          <p:cNvSpPr/>
          <p:nvPr/>
        </p:nvSpPr>
        <p:spPr>
          <a:xfrm flipH="1">
            <a:off x="8594877" y="2298326"/>
            <a:ext cx="387848" cy="435064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1"/>
          <p:cNvSpPr txBox="1"/>
          <p:nvPr>
            <p:ph type="title"/>
          </p:nvPr>
        </p:nvSpPr>
        <p:spPr>
          <a:xfrm>
            <a:off x="720000" y="1831875"/>
            <a:ext cx="4314300" cy="14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3" name="Google Shape;583;p31"/>
          <p:cNvSpPr txBox="1"/>
          <p:nvPr>
            <p:ph hasCustomPrompt="1" idx="2" type="title"/>
          </p:nvPr>
        </p:nvSpPr>
        <p:spPr>
          <a:xfrm>
            <a:off x="720000" y="702625"/>
            <a:ext cx="11700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3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4" name="Google Shape;584;p31"/>
          <p:cNvSpPr txBox="1"/>
          <p:nvPr>
            <p:ph idx="1" type="subTitle"/>
          </p:nvPr>
        </p:nvSpPr>
        <p:spPr>
          <a:xfrm>
            <a:off x="720000" y="3544321"/>
            <a:ext cx="2582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31"/>
          <p:cNvSpPr/>
          <p:nvPr/>
        </p:nvSpPr>
        <p:spPr>
          <a:xfrm flipH="1" rot="10800000">
            <a:off x="4377040" y="3448346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1"/>
          <p:cNvSpPr/>
          <p:nvPr/>
        </p:nvSpPr>
        <p:spPr>
          <a:xfrm flipH="1">
            <a:off x="2718790" y="-1177029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1"/>
          <p:cNvSpPr/>
          <p:nvPr/>
        </p:nvSpPr>
        <p:spPr>
          <a:xfrm flipH="1">
            <a:off x="7997160" y="5687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1"/>
          <p:cNvSpPr/>
          <p:nvPr/>
        </p:nvSpPr>
        <p:spPr>
          <a:xfrm flipH="1">
            <a:off x="8068950" y="2230325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1"/>
          <p:cNvSpPr/>
          <p:nvPr/>
        </p:nvSpPr>
        <p:spPr>
          <a:xfrm flipH="1">
            <a:off x="260179" y="1461429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1"/>
          <p:cNvSpPr/>
          <p:nvPr/>
        </p:nvSpPr>
        <p:spPr>
          <a:xfrm flipH="1">
            <a:off x="2875912" y="6300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1"/>
          <p:cNvSpPr/>
          <p:nvPr/>
        </p:nvSpPr>
        <p:spPr>
          <a:xfrm flipH="1">
            <a:off x="2341745" y="4420658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2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94" name="Google Shape;594;p32"/>
          <p:cNvSpPr/>
          <p:nvPr/>
        </p:nvSpPr>
        <p:spPr>
          <a:xfrm>
            <a:off x="6533315" y="-16924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2"/>
          <p:cNvSpPr/>
          <p:nvPr/>
        </p:nvSpPr>
        <p:spPr>
          <a:xfrm rot="10800000">
            <a:off x="-2940135" y="376662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2"/>
          <p:cNvSpPr/>
          <p:nvPr/>
        </p:nvSpPr>
        <p:spPr>
          <a:xfrm flipH="1">
            <a:off x="7826660" y="159138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2"/>
          <p:cNvSpPr/>
          <p:nvPr/>
        </p:nvSpPr>
        <p:spPr>
          <a:xfrm flipH="1">
            <a:off x="206504" y="848088"/>
            <a:ext cx="432175" cy="484787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2"/>
          <p:cNvSpPr/>
          <p:nvPr/>
        </p:nvSpPr>
        <p:spPr>
          <a:xfrm flipH="1">
            <a:off x="1089429" y="4667079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2"/>
          <p:cNvSpPr/>
          <p:nvPr/>
        </p:nvSpPr>
        <p:spPr>
          <a:xfrm flipH="1" rot="-177575">
            <a:off x="334092" y="3000198"/>
            <a:ext cx="176979" cy="185684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2"/>
          <p:cNvSpPr/>
          <p:nvPr/>
        </p:nvSpPr>
        <p:spPr>
          <a:xfrm flipH="1">
            <a:off x="2494062" y="2204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2"/>
          <p:cNvSpPr/>
          <p:nvPr/>
        </p:nvSpPr>
        <p:spPr>
          <a:xfrm>
            <a:off x="8664785" y="1637674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2"/>
          <p:cNvSpPr/>
          <p:nvPr/>
        </p:nvSpPr>
        <p:spPr>
          <a:xfrm>
            <a:off x="5983994" y="46841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2"/>
          <p:cNvSpPr/>
          <p:nvPr/>
        </p:nvSpPr>
        <p:spPr>
          <a:xfrm>
            <a:off x="8780269" y="33322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32"/>
          <p:cNvGrpSpPr/>
          <p:nvPr/>
        </p:nvGrpSpPr>
        <p:grpSpPr>
          <a:xfrm flipH="1" rot="-9736598">
            <a:off x="7687604" y="4136987"/>
            <a:ext cx="1344567" cy="1379659"/>
            <a:chOff x="3656075" y="2543125"/>
            <a:chExt cx="591325" cy="606775"/>
          </a:xfrm>
        </p:grpSpPr>
        <p:sp>
          <p:nvSpPr>
            <p:cNvPr id="605" name="Google Shape;605;p32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l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3"/>
          <p:cNvSpPr txBox="1"/>
          <p:nvPr>
            <p:ph type="title"/>
          </p:nvPr>
        </p:nvSpPr>
        <p:spPr>
          <a:xfrm>
            <a:off x="720000" y="630000"/>
            <a:ext cx="42132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7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33"/>
          <p:cNvSpPr txBox="1"/>
          <p:nvPr>
            <p:ph idx="1" type="subTitle"/>
          </p:nvPr>
        </p:nvSpPr>
        <p:spPr>
          <a:xfrm>
            <a:off x="720000" y="1740450"/>
            <a:ext cx="42132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33"/>
          <p:cNvSpPr txBox="1"/>
          <p:nvPr/>
        </p:nvSpPr>
        <p:spPr>
          <a:xfrm>
            <a:off x="720000" y="3395400"/>
            <a:ext cx="35520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CREDITS: This presentation </a:t>
            </a:r>
            <a:r>
              <a:rPr lang="en" sz="10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template</a:t>
            </a:r>
            <a:r>
              <a:rPr lang="en" sz="10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,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Amiko"/>
                <a:ea typeface="Amiko"/>
                <a:cs typeface="Amiko"/>
                <a:sym typeface="Amik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0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615" name="Google Shape;615;p33"/>
          <p:cNvSpPr/>
          <p:nvPr/>
        </p:nvSpPr>
        <p:spPr>
          <a:xfrm flipH="1" rot="10800000">
            <a:off x="5386790" y="333537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3"/>
          <p:cNvSpPr/>
          <p:nvPr/>
        </p:nvSpPr>
        <p:spPr>
          <a:xfrm flipH="1">
            <a:off x="2779465" y="-11943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33"/>
          <p:cNvGrpSpPr/>
          <p:nvPr/>
        </p:nvGrpSpPr>
        <p:grpSpPr>
          <a:xfrm flipH="1" rot="2700000">
            <a:off x="8318511" y="-73326"/>
            <a:ext cx="635392" cy="1241880"/>
            <a:chOff x="2716300" y="3623425"/>
            <a:chExt cx="268875" cy="525550"/>
          </a:xfrm>
        </p:grpSpPr>
        <p:sp>
          <p:nvSpPr>
            <p:cNvPr id="618" name="Google Shape;618;p33"/>
            <p:cNvSpPr/>
            <p:nvPr/>
          </p:nvSpPr>
          <p:spPr>
            <a:xfrm>
              <a:off x="2903100" y="4074225"/>
              <a:ext cx="72325" cy="74750"/>
            </a:xfrm>
            <a:custGeom>
              <a:rect b="b" l="l" r="r" t="t"/>
              <a:pathLst>
                <a:path extrusionOk="0" h="2990" w="2893">
                  <a:moveTo>
                    <a:pt x="1138" y="0"/>
                  </a:moveTo>
                  <a:lnTo>
                    <a:pt x="976" y="1040"/>
                  </a:lnTo>
                  <a:lnTo>
                    <a:pt x="1" y="1462"/>
                  </a:lnTo>
                  <a:lnTo>
                    <a:pt x="943" y="1950"/>
                  </a:lnTo>
                  <a:lnTo>
                    <a:pt x="1041" y="2989"/>
                  </a:lnTo>
                  <a:lnTo>
                    <a:pt x="1788" y="2275"/>
                  </a:lnTo>
                  <a:lnTo>
                    <a:pt x="2827" y="2502"/>
                  </a:lnTo>
                  <a:lnTo>
                    <a:pt x="2827" y="2502"/>
                  </a:lnTo>
                  <a:lnTo>
                    <a:pt x="2373" y="1560"/>
                  </a:lnTo>
                  <a:lnTo>
                    <a:pt x="2892" y="650"/>
                  </a:lnTo>
                  <a:lnTo>
                    <a:pt x="2892" y="650"/>
                  </a:lnTo>
                  <a:lnTo>
                    <a:pt x="1853" y="780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2716300" y="3811050"/>
              <a:ext cx="64175" cy="65825"/>
            </a:xfrm>
            <a:custGeom>
              <a:rect b="b" l="l" r="r" t="t"/>
              <a:pathLst>
                <a:path extrusionOk="0" h="2633" w="2567">
                  <a:moveTo>
                    <a:pt x="1690" y="1"/>
                  </a:moveTo>
                  <a:lnTo>
                    <a:pt x="1007" y="585"/>
                  </a:lnTo>
                  <a:lnTo>
                    <a:pt x="130" y="391"/>
                  </a:lnTo>
                  <a:lnTo>
                    <a:pt x="488" y="1235"/>
                  </a:lnTo>
                  <a:lnTo>
                    <a:pt x="0" y="2015"/>
                  </a:lnTo>
                  <a:lnTo>
                    <a:pt x="910" y="1918"/>
                  </a:lnTo>
                  <a:lnTo>
                    <a:pt x="1527" y="2632"/>
                  </a:lnTo>
                  <a:lnTo>
                    <a:pt x="1722" y="1723"/>
                  </a:lnTo>
                  <a:lnTo>
                    <a:pt x="2567" y="1365"/>
                  </a:lnTo>
                  <a:lnTo>
                    <a:pt x="1755" y="910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2926675" y="3623425"/>
              <a:ext cx="58500" cy="60125"/>
            </a:xfrm>
            <a:custGeom>
              <a:rect b="b" l="l" r="r" t="t"/>
              <a:pathLst>
                <a:path extrusionOk="0" h="2405" w="2340">
                  <a:moveTo>
                    <a:pt x="780" y="0"/>
                  </a:moveTo>
                  <a:lnTo>
                    <a:pt x="715" y="845"/>
                  </a:lnTo>
                  <a:lnTo>
                    <a:pt x="0" y="1235"/>
                  </a:lnTo>
                  <a:lnTo>
                    <a:pt x="780" y="1560"/>
                  </a:lnTo>
                  <a:lnTo>
                    <a:pt x="942" y="2405"/>
                  </a:lnTo>
                  <a:lnTo>
                    <a:pt x="1495" y="1755"/>
                  </a:lnTo>
                  <a:lnTo>
                    <a:pt x="2339" y="1852"/>
                  </a:lnTo>
                  <a:lnTo>
                    <a:pt x="2339" y="1852"/>
                  </a:lnTo>
                  <a:lnTo>
                    <a:pt x="1884" y="1138"/>
                  </a:lnTo>
                  <a:lnTo>
                    <a:pt x="2242" y="358"/>
                  </a:lnTo>
                  <a:lnTo>
                    <a:pt x="2242" y="358"/>
                  </a:lnTo>
                  <a:lnTo>
                    <a:pt x="1430" y="55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2742275" y="3649425"/>
              <a:ext cx="217725" cy="463800"/>
            </a:xfrm>
            <a:custGeom>
              <a:rect b="b" l="l" r="r" t="t"/>
              <a:pathLst>
                <a:path extrusionOk="0" h="18552" w="8709">
                  <a:moveTo>
                    <a:pt x="8546" y="0"/>
                  </a:moveTo>
                  <a:lnTo>
                    <a:pt x="8513" y="65"/>
                  </a:lnTo>
                  <a:lnTo>
                    <a:pt x="8643" y="228"/>
                  </a:lnTo>
                  <a:lnTo>
                    <a:pt x="8708" y="163"/>
                  </a:lnTo>
                  <a:lnTo>
                    <a:pt x="8546" y="0"/>
                  </a:lnTo>
                  <a:close/>
                  <a:moveTo>
                    <a:pt x="8026" y="488"/>
                  </a:moveTo>
                  <a:lnTo>
                    <a:pt x="7539" y="942"/>
                  </a:lnTo>
                  <a:lnTo>
                    <a:pt x="7668" y="1105"/>
                  </a:lnTo>
                  <a:lnTo>
                    <a:pt x="8156" y="650"/>
                  </a:lnTo>
                  <a:lnTo>
                    <a:pt x="8026" y="488"/>
                  </a:lnTo>
                  <a:close/>
                  <a:moveTo>
                    <a:pt x="7051" y="1365"/>
                  </a:moveTo>
                  <a:lnTo>
                    <a:pt x="6564" y="1820"/>
                  </a:lnTo>
                  <a:lnTo>
                    <a:pt x="6726" y="1982"/>
                  </a:lnTo>
                  <a:lnTo>
                    <a:pt x="7181" y="1527"/>
                  </a:lnTo>
                  <a:lnTo>
                    <a:pt x="7051" y="1365"/>
                  </a:lnTo>
                  <a:close/>
                  <a:moveTo>
                    <a:pt x="6076" y="2242"/>
                  </a:moveTo>
                  <a:lnTo>
                    <a:pt x="5589" y="2664"/>
                  </a:lnTo>
                  <a:lnTo>
                    <a:pt x="5752" y="2827"/>
                  </a:lnTo>
                  <a:lnTo>
                    <a:pt x="6239" y="2404"/>
                  </a:lnTo>
                  <a:lnTo>
                    <a:pt x="6076" y="2242"/>
                  </a:lnTo>
                  <a:close/>
                  <a:moveTo>
                    <a:pt x="5102" y="3119"/>
                  </a:moveTo>
                  <a:lnTo>
                    <a:pt x="4647" y="3542"/>
                  </a:lnTo>
                  <a:lnTo>
                    <a:pt x="4777" y="3704"/>
                  </a:lnTo>
                  <a:lnTo>
                    <a:pt x="5264" y="3282"/>
                  </a:lnTo>
                  <a:lnTo>
                    <a:pt x="5102" y="3119"/>
                  </a:lnTo>
                  <a:close/>
                  <a:moveTo>
                    <a:pt x="4160" y="3996"/>
                  </a:moveTo>
                  <a:lnTo>
                    <a:pt x="3672" y="4419"/>
                  </a:lnTo>
                  <a:lnTo>
                    <a:pt x="3802" y="4581"/>
                  </a:lnTo>
                  <a:lnTo>
                    <a:pt x="4290" y="4159"/>
                  </a:lnTo>
                  <a:lnTo>
                    <a:pt x="4160" y="3996"/>
                  </a:lnTo>
                  <a:close/>
                  <a:moveTo>
                    <a:pt x="3185" y="4841"/>
                  </a:moveTo>
                  <a:lnTo>
                    <a:pt x="2698" y="5296"/>
                  </a:lnTo>
                  <a:lnTo>
                    <a:pt x="2860" y="5458"/>
                  </a:lnTo>
                  <a:lnTo>
                    <a:pt x="3315" y="5004"/>
                  </a:lnTo>
                  <a:lnTo>
                    <a:pt x="3185" y="4841"/>
                  </a:lnTo>
                  <a:close/>
                  <a:moveTo>
                    <a:pt x="2210" y="5718"/>
                  </a:moveTo>
                  <a:lnTo>
                    <a:pt x="1723" y="6173"/>
                  </a:lnTo>
                  <a:lnTo>
                    <a:pt x="1885" y="6303"/>
                  </a:lnTo>
                  <a:lnTo>
                    <a:pt x="2373" y="5881"/>
                  </a:lnTo>
                  <a:lnTo>
                    <a:pt x="2210" y="5718"/>
                  </a:lnTo>
                  <a:close/>
                  <a:moveTo>
                    <a:pt x="1268" y="6596"/>
                  </a:moveTo>
                  <a:lnTo>
                    <a:pt x="781" y="7018"/>
                  </a:lnTo>
                  <a:lnTo>
                    <a:pt x="911" y="7180"/>
                  </a:lnTo>
                  <a:lnTo>
                    <a:pt x="1398" y="6758"/>
                  </a:lnTo>
                  <a:lnTo>
                    <a:pt x="1268" y="6596"/>
                  </a:lnTo>
                  <a:close/>
                  <a:moveTo>
                    <a:pt x="293" y="7473"/>
                  </a:moveTo>
                  <a:lnTo>
                    <a:pt x="1" y="7733"/>
                  </a:lnTo>
                  <a:lnTo>
                    <a:pt x="261" y="8090"/>
                  </a:lnTo>
                  <a:lnTo>
                    <a:pt x="456" y="7960"/>
                  </a:lnTo>
                  <a:lnTo>
                    <a:pt x="293" y="7765"/>
                  </a:lnTo>
                  <a:lnTo>
                    <a:pt x="423" y="7635"/>
                  </a:lnTo>
                  <a:lnTo>
                    <a:pt x="293" y="7473"/>
                  </a:lnTo>
                  <a:close/>
                  <a:moveTo>
                    <a:pt x="846" y="8480"/>
                  </a:moveTo>
                  <a:lnTo>
                    <a:pt x="651" y="8610"/>
                  </a:lnTo>
                  <a:lnTo>
                    <a:pt x="1041" y="9130"/>
                  </a:lnTo>
                  <a:lnTo>
                    <a:pt x="1203" y="9000"/>
                  </a:lnTo>
                  <a:lnTo>
                    <a:pt x="846" y="8480"/>
                  </a:lnTo>
                  <a:close/>
                  <a:moveTo>
                    <a:pt x="1593" y="9520"/>
                  </a:moveTo>
                  <a:lnTo>
                    <a:pt x="1430" y="9650"/>
                  </a:lnTo>
                  <a:lnTo>
                    <a:pt x="1820" y="10202"/>
                  </a:lnTo>
                  <a:lnTo>
                    <a:pt x="1983" y="10072"/>
                  </a:lnTo>
                  <a:lnTo>
                    <a:pt x="1593" y="9520"/>
                  </a:lnTo>
                  <a:close/>
                  <a:moveTo>
                    <a:pt x="2373" y="10592"/>
                  </a:moveTo>
                  <a:lnTo>
                    <a:pt x="2210" y="10722"/>
                  </a:lnTo>
                  <a:lnTo>
                    <a:pt x="2568" y="11242"/>
                  </a:lnTo>
                  <a:lnTo>
                    <a:pt x="2762" y="11112"/>
                  </a:lnTo>
                  <a:lnTo>
                    <a:pt x="2373" y="10592"/>
                  </a:lnTo>
                  <a:close/>
                  <a:moveTo>
                    <a:pt x="3152" y="11632"/>
                  </a:moveTo>
                  <a:lnTo>
                    <a:pt x="2957" y="11762"/>
                  </a:lnTo>
                  <a:lnTo>
                    <a:pt x="3347" y="12281"/>
                  </a:lnTo>
                  <a:lnTo>
                    <a:pt x="3542" y="12151"/>
                  </a:lnTo>
                  <a:lnTo>
                    <a:pt x="3152" y="11632"/>
                  </a:lnTo>
                  <a:close/>
                  <a:moveTo>
                    <a:pt x="3900" y="12671"/>
                  </a:moveTo>
                  <a:lnTo>
                    <a:pt x="3737" y="12801"/>
                  </a:lnTo>
                  <a:lnTo>
                    <a:pt x="4127" y="13321"/>
                  </a:lnTo>
                  <a:lnTo>
                    <a:pt x="4290" y="13191"/>
                  </a:lnTo>
                  <a:lnTo>
                    <a:pt x="3900" y="12671"/>
                  </a:lnTo>
                  <a:close/>
                  <a:moveTo>
                    <a:pt x="4679" y="13711"/>
                  </a:moveTo>
                  <a:lnTo>
                    <a:pt x="4517" y="13841"/>
                  </a:lnTo>
                  <a:lnTo>
                    <a:pt x="4907" y="14361"/>
                  </a:lnTo>
                  <a:lnTo>
                    <a:pt x="5069" y="14263"/>
                  </a:lnTo>
                  <a:lnTo>
                    <a:pt x="4679" y="13711"/>
                  </a:lnTo>
                  <a:close/>
                  <a:moveTo>
                    <a:pt x="5459" y="14783"/>
                  </a:moveTo>
                  <a:lnTo>
                    <a:pt x="5264" y="14913"/>
                  </a:lnTo>
                  <a:lnTo>
                    <a:pt x="5654" y="15433"/>
                  </a:lnTo>
                  <a:lnTo>
                    <a:pt x="5849" y="15303"/>
                  </a:lnTo>
                  <a:lnTo>
                    <a:pt x="5459" y="14783"/>
                  </a:lnTo>
                  <a:close/>
                  <a:moveTo>
                    <a:pt x="6239" y="15823"/>
                  </a:moveTo>
                  <a:lnTo>
                    <a:pt x="6044" y="15953"/>
                  </a:lnTo>
                  <a:lnTo>
                    <a:pt x="6434" y="16473"/>
                  </a:lnTo>
                  <a:lnTo>
                    <a:pt x="6596" y="16343"/>
                  </a:lnTo>
                  <a:lnTo>
                    <a:pt x="6239" y="15823"/>
                  </a:lnTo>
                  <a:close/>
                  <a:moveTo>
                    <a:pt x="6986" y="16862"/>
                  </a:moveTo>
                  <a:lnTo>
                    <a:pt x="6824" y="16992"/>
                  </a:lnTo>
                  <a:lnTo>
                    <a:pt x="7214" y="17512"/>
                  </a:lnTo>
                  <a:lnTo>
                    <a:pt x="7376" y="17382"/>
                  </a:lnTo>
                  <a:lnTo>
                    <a:pt x="6986" y="16862"/>
                  </a:lnTo>
                  <a:close/>
                  <a:moveTo>
                    <a:pt x="7766" y="17902"/>
                  </a:moveTo>
                  <a:lnTo>
                    <a:pt x="7604" y="18032"/>
                  </a:lnTo>
                  <a:lnTo>
                    <a:pt x="7961" y="18552"/>
                  </a:lnTo>
                  <a:lnTo>
                    <a:pt x="8156" y="18422"/>
                  </a:lnTo>
                  <a:lnTo>
                    <a:pt x="7766" y="179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33"/>
          <p:cNvSpPr/>
          <p:nvPr/>
        </p:nvSpPr>
        <p:spPr>
          <a:xfrm flipH="1">
            <a:off x="1396789" y="284624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3"/>
          <p:cNvSpPr/>
          <p:nvPr/>
        </p:nvSpPr>
        <p:spPr>
          <a:xfrm flipH="1">
            <a:off x="8269646" y="47306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3"/>
          <p:cNvSpPr/>
          <p:nvPr/>
        </p:nvSpPr>
        <p:spPr>
          <a:xfrm>
            <a:off x="6321089" y="460659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3"/>
          <p:cNvSpPr/>
          <p:nvPr/>
        </p:nvSpPr>
        <p:spPr>
          <a:xfrm>
            <a:off x="8779388" y="2439069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3"/>
          <p:cNvSpPr/>
          <p:nvPr/>
        </p:nvSpPr>
        <p:spPr>
          <a:xfrm>
            <a:off x="547025" y="45700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33"/>
          <p:cNvGrpSpPr/>
          <p:nvPr/>
        </p:nvGrpSpPr>
        <p:grpSpPr>
          <a:xfrm flipH="1" rot="1826416">
            <a:off x="2434631" y="3801194"/>
            <a:ext cx="2507520" cy="1864503"/>
            <a:chOff x="1033300" y="3499975"/>
            <a:chExt cx="665275" cy="494675"/>
          </a:xfrm>
        </p:grpSpPr>
        <p:sp>
          <p:nvSpPr>
            <p:cNvPr id="628" name="Google Shape;628;p33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33"/>
          <p:cNvSpPr/>
          <p:nvPr/>
        </p:nvSpPr>
        <p:spPr>
          <a:xfrm>
            <a:off x="362544" y="2049971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4"/>
          <p:cNvSpPr/>
          <p:nvPr/>
        </p:nvSpPr>
        <p:spPr>
          <a:xfrm flipH="1">
            <a:off x="-2940135" y="-16924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4"/>
          <p:cNvSpPr/>
          <p:nvPr/>
        </p:nvSpPr>
        <p:spPr>
          <a:xfrm flipH="1" rot="10800000">
            <a:off x="6533315" y="376662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4"/>
          <p:cNvSpPr/>
          <p:nvPr/>
        </p:nvSpPr>
        <p:spPr>
          <a:xfrm flipH="1">
            <a:off x="7826660" y="159138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4"/>
          <p:cNvSpPr/>
          <p:nvPr/>
        </p:nvSpPr>
        <p:spPr>
          <a:xfrm flipH="1">
            <a:off x="206504" y="848088"/>
            <a:ext cx="432175" cy="484787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4"/>
          <p:cNvSpPr/>
          <p:nvPr/>
        </p:nvSpPr>
        <p:spPr>
          <a:xfrm flipH="1">
            <a:off x="1089429" y="4667079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4"/>
          <p:cNvSpPr/>
          <p:nvPr/>
        </p:nvSpPr>
        <p:spPr>
          <a:xfrm flipH="1" rot="-177575">
            <a:off x="334092" y="3000198"/>
            <a:ext cx="176979" cy="185684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4"/>
          <p:cNvSpPr/>
          <p:nvPr/>
        </p:nvSpPr>
        <p:spPr>
          <a:xfrm flipH="1">
            <a:off x="2494062" y="2204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4"/>
          <p:cNvSpPr/>
          <p:nvPr/>
        </p:nvSpPr>
        <p:spPr>
          <a:xfrm>
            <a:off x="8664785" y="1637674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4"/>
          <p:cNvSpPr/>
          <p:nvPr/>
        </p:nvSpPr>
        <p:spPr>
          <a:xfrm>
            <a:off x="5983994" y="46841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4"/>
          <p:cNvSpPr/>
          <p:nvPr/>
        </p:nvSpPr>
        <p:spPr>
          <a:xfrm>
            <a:off x="8780269" y="33322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" name="Google Shape;642;p34"/>
          <p:cNvGrpSpPr/>
          <p:nvPr/>
        </p:nvGrpSpPr>
        <p:grpSpPr>
          <a:xfrm flipH="1" rot="-9736598">
            <a:off x="7687604" y="4136987"/>
            <a:ext cx="1344567" cy="1379659"/>
            <a:chOff x="3656075" y="2543125"/>
            <a:chExt cx="591325" cy="606775"/>
          </a:xfrm>
        </p:grpSpPr>
        <p:sp>
          <p:nvSpPr>
            <p:cNvPr id="643" name="Google Shape;643;p34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5"/>
          <p:cNvSpPr/>
          <p:nvPr/>
        </p:nvSpPr>
        <p:spPr>
          <a:xfrm>
            <a:off x="-1682025" y="331344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5"/>
          <p:cNvSpPr/>
          <p:nvPr/>
        </p:nvSpPr>
        <p:spPr>
          <a:xfrm>
            <a:off x="-2217960" y="-12076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5"/>
          <p:cNvSpPr/>
          <p:nvPr/>
        </p:nvSpPr>
        <p:spPr>
          <a:xfrm>
            <a:off x="5944290" y="-12602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5"/>
          <p:cNvSpPr/>
          <p:nvPr/>
        </p:nvSpPr>
        <p:spPr>
          <a:xfrm flipH="1">
            <a:off x="304802" y="880599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5"/>
          <p:cNvSpPr/>
          <p:nvPr/>
        </p:nvSpPr>
        <p:spPr>
          <a:xfrm flipH="1">
            <a:off x="8269646" y="47306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5"/>
          <p:cNvSpPr/>
          <p:nvPr/>
        </p:nvSpPr>
        <p:spPr>
          <a:xfrm>
            <a:off x="6321089" y="460659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5"/>
          <p:cNvSpPr/>
          <p:nvPr/>
        </p:nvSpPr>
        <p:spPr>
          <a:xfrm>
            <a:off x="547025" y="45700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5"/>
          <p:cNvSpPr/>
          <p:nvPr/>
        </p:nvSpPr>
        <p:spPr>
          <a:xfrm>
            <a:off x="362544" y="2735771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35"/>
          <p:cNvGrpSpPr/>
          <p:nvPr/>
        </p:nvGrpSpPr>
        <p:grpSpPr>
          <a:xfrm flipH="1" rot="1826416">
            <a:off x="168356" y="3953594"/>
            <a:ext cx="2507520" cy="1864503"/>
            <a:chOff x="1033300" y="3499975"/>
            <a:chExt cx="665275" cy="494675"/>
          </a:xfrm>
        </p:grpSpPr>
        <p:sp>
          <p:nvSpPr>
            <p:cNvPr id="659" name="Google Shape;659;p35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35"/>
          <p:cNvGrpSpPr/>
          <p:nvPr/>
        </p:nvGrpSpPr>
        <p:grpSpPr>
          <a:xfrm flipH="1" rot="2700000">
            <a:off x="8318511" y="-73326"/>
            <a:ext cx="635392" cy="1241880"/>
            <a:chOff x="2716300" y="3623425"/>
            <a:chExt cx="268875" cy="525550"/>
          </a:xfrm>
        </p:grpSpPr>
        <p:sp>
          <p:nvSpPr>
            <p:cNvPr id="662" name="Google Shape;662;p35"/>
            <p:cNvSpPr/>
            <p:nvPr/>
          </p:nvSpPr>
          <p:spPr>
            <a:xfrm>
              <a:off x="2903100" y="4074225"/>
              <a:ext cx="72325" cy="74750"/>
            </a:xfrm>
            <a:custGeom>
              <a:rect b="b" l="l" r="r" t="t"/>
              <a:pathLst>
                <a:path extrusionOk="0" h="2990" w="2893">
                  <a:moveTo>
                    <a:pt x="1138" y="0"/>
                  </a:moveTo>
                  <a:lnTo>
                    <a:pt x="976" y="1040"/>
                  </a:lnTo>
                  <a:lnTo>
                    <a:pt x="1" y="1462"/>
                  </a:lnTo>
                  <a:lnTo>
                    <a:pt x="943" y="1950"/>
                  </a:lnTo>
                  <a:lnTo>
                    <a:pt x="1041" y="2989"/>
                  </a:lnTo>
                  <a:lnTo>
                    <a:pt x="1788" y="2275"/>
                  </a:lnTo>
                  <a:lnTo>
                    <a:pt x="2827" y="2502"/>
                  </a:lnTo>
                  <a:lnTo>
                    <a:pt x="2827" y="2502"/>
                  </a:lnTo>
                  <a:lnTo>
                    <a:pt x="2373" y="1560"/>
                  </a:lnTo>
                  <a:lnTo>
                    <a:pt x="2892" y="650"/>
                  </a:lnTo>
                  <a:lnTo>
                    <a:pt x="2892" y="650"/>
                  </a:lnTo>
                  <a:lnTo>
                    <a:pt x="1853" y="780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2716300" y="3811050"/>
              <a:ext cx="64175" cy="65825"/>
            </a:xfrm>
            <a:custGeom>
              <a:rect b="b" l="l" r="r" t="t"/>
              <a:pathLst>
                <a:path extrusionOk="0" h="2633" w="2567">
                  <a:moveTo>
                    <a:pt x="1690" y="1"/>
                  </a:moveTo>
                  <a:lnTo>
                    <a:pt x="1007" y="585"/>
                  </a:lnTo>
                  <a:lnTo>
                    <a:pt x="130" y="391"/>
                  </a:lnTo>
                  <a:lnTo>
                    <a:pt x="488" y="1235"/>
                  </a:lnTo>
                  <a:lnTo>
                    <a:pt x="0" y="2015"/>
                  </a:lnTo>
                  <a:lnTo>
                    <a:pt x="910" y="1918"/>
                  </a:lnTo>
                  <a:lnTo>
                    <a:pt x="1527" y="2632"/>
                  </a:lnTo>
                  <a:lnTo>
                    <a:pt x="1722" y="1723"/>
                  </a:lnTo>
                  <a:lnTo>
                    <a:pt x="2567" y="1365"/>
                  </a:lnTo>
                  <a:lnTo>
                    <a:pt x="1755" y="910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926675" y="3623425"/>
              <a:ext cx="58500" cy="60125"/>
            </a:xfrm>
            <a:custGeom>
              <a:rect b="b" l="l" r="r" t="t"/>
              <a:pathLst>
                <a:path extrusionOk="0" h="2405" w="2340">
                  <a:moveTo>
                    <a:pt x="780" y="0"/>
                  </a:moveTo>
                  <a:lnTo>
                    <a:pt x="715" y="845"/>
                  </a:lnTo>
                  <a:lnTo>
                    <a:pt x="0" y="1235"/>
                  </a:lnTo>
                  <a:lnTo>
                    <a:pt x="780" y="1560"/>
                  </a:lnTo>
                  <a:lnTo>
                    <a:pt x="942" y="2405"/>
                  </a:lnTo>
                  <a:lnTo>
                    <a:pt x="1495" y="1755"/>
                  </a:lnTo>
                  <a:lnTo>
                    <a:pt x="2339" y="1852"/>
                  </a:lnTo>
                  <a:lnTo>
                    <a:pt x="2339" y="1852"/>
                  </a:lnTo>
                  <a:lnTo>
                    <a:pt x="1884" y="1138"/>
                  </a:lnTo>
                  <a:lnTo>
                    <a:pt x="2242" y="358"/>
                  </a:lnTo>
                  <a:lnTo>
                    <a:pt x="2242" y="358"/>
                  </a:lnTo>
                  <a:lnTo>
                    <a:pt x="1430" y="55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742275" y="3649425"/>
              <a:ext cx="217725" cy="463800"/>
            </a:xfrm>
            <a:custGeom>
              <a:rect b="b" l="l" r="r" t="t"/>
              <a:pathLst>
                <a:path extrusionOk="0" h="18552" w="8709">
                  <a:moveTo>
                    <a:pt x="8546" y="0"/>
                  </a:moveTo>
                  <a:lnTo>
                    <a:pt x="8513" y="65"/>
                  </a:lnTo>
                  <a:lnTo>
                    <a:pt x="8643" y="228"/>
                  </a:lnTo>
                  <a:lnTo>
                    <a:pt x="8708" y="163"/>
                  </a:lnTo>
                  <a:lnTo>
                    <a:pt x="8546" y="0"/>
                  </a:lnTo>
                  <a:close/>
                  <a:moveTo>
                    <a:pt x="8026" y="488"/>
                  </a:moveTo>
                  <a:lnTo>
                    <a:pt x="7539" y="942"/>
                  </a:lnTo>
                  <a:lnTo>
                    <a:pt x="7668" y="1105"/>
                  </a:lnTo>
                  <a:lnTo>
                    <a:pt x="8156" y="650"/>
                  </a:lnTo>
                  <a:lnTo>
                    <a:pt x="8026" y="488"/>
                  </a:lnTo>
                  <a:close/>
                  <a:moveTo>
                    <a:pt x="7051" y="1365"/>
                  </a:moveTo>
                  <a:lnTo>
                    <a:pt x="6564" y="1820"/>
                  </a:lnTo>
                  <a:lnTo>
                    <a:pt x="6726" y="1982"/>
                  </a:lnTo>
                  <a:lnTo>
                    <a:pt x="7181" y="1527"/>
                  </a:lnTo>
                  <a:lnTo>
                    <a:pt x="7051" y="1365"/>
                  </a:lnTo>
                  <a:close/>
                  <a:moveTo>
                    <a:pt x="6076" y="2242"/>
                  </a:moveTo>
                  <a:lnTo>
                    <a:pt x="5589" y="2664"/>
                  </a:lnTo>
                  <a:lnTo>
                    <a:pt x="5752" y="2827"/>
                  </a:lnTo>
                  <a:lnTo>
                    <a:pt x="6239" y="2404"/>
                  </a:lnTo>
                  <a:lnTo>
                    <a:pt x="6076" y="2242"/>
                  </a:lnTo>
                  <a:close/>
                  <a:moveTo>
                    <a:pt x="5102" y="3119"/>
                  </a:moveTo>
                  <a:lnTo>
                    <a:pt x="4647" y="3542"/>
                  </a:lnTo>
                  <a:lnTo>
                    <a:pt x="4777" y="3704"/>
                  </a:lnTo>
                  <a:lnTo>
                    <a:pt x="5264" y="3282"/>
                  </a:lnTo>
                  <a:lnTo>
                    <a:pt x="5102" y="3119"/>
                  </a:lnTo>
                  <a:close/>
                  <a:moveTo>
                    <a:pt x="4160" y="3996"/>
                  </a:moveTo>
                  <a:lnTo>
                    <a:pt x="3672" y="4419"/>
                  </a:lnTo>
                  <a:lnTo>
                    <a:pt x="3802" y="4581"/>
                  </a:lnTo>
                  <a:lnTo>
                    <a:pt x="4290" y="4159"/>
                  </a:lnTo>
                  <a:lnTo>
                    <a:pt x="4160" y="3996"/>
                  </a:lnTo>
                  <a:close/>
                  <a:moveTo>
                    <a:pt x="3185" y="4841"/>
                  </a:moveTo>
                  <a:lnTo>
                    <a:pt x="2698" y="5296"/>
                  </a:lnTo>
                  <a:lnTo>
                    <a:pt x="2860" y="5458"/>
                  </a:lnTo>
                  <a:lnTo>
                    <a:pt x="3315" y="5004"/>
                  </a:lnTo>
                  <a:lnTo>
                    <a:pt x="3185" y="4841"/>
                  </a:lnTo>
                  <a:close/>
                  <a:moveTo>
                    <a:pt x="2210" y="5718"/>
                  </a:moveTo>
                  <a:lnTo>
                    <a:pt x="1723" y="6173"/>
                  </a:lnTo>
                  <a:lnTo>
                    <a:pt x="1885" y="6303"/>
                  </a:lnTo>
                  <a:lnTo>
                    <a:pt x="2373" y="5881"/>
                  </a:lnTo>
                  <a:lnTo>
                    <a:pt x="2210" y="5718"/>
                  </a:lnTo>
                  <a:close/>
                  <a:moveTo>
                    <a:pt x="1268" y="6596"/>
                  </a:moveTo>
                  <a:lnTo>
                    <a:pt x="781" y="7018"/>
                  </a:lnTo>
                  <a:lnTo>
                    <a:pt x="911" y="7180"/>
                  </a:lnTo>
                  <a:lnTo>
                    <a:pt x="1398" y="6758"/>
                  </a:lnTo>
                  <a:lnTo>
                    <a:pt x="1268" y="6596"/>
                  </a:lnTo>
                  <a:close/>
                  <a:moveTo>
                    <a:pt x="293" y="7473"/>
                  </a:moveTo>
                  <a:lnTo>
                    <a:pt x="1" y="7733"/>
                  </a:lnTo>
                  <a:lnTo>
                    <a:pt x="261" y="8090"/>
                  </a:lnTo>
                  <a:lnTo>
                    <a:pt x="456" y="7960"/>
                  </a:lnTo>
                  <a:lnTo>
                    <a:pt x="293" y="7765"/>
                  </a:lnTo>
                  <a:lnTo>
                    <a:pt x="423" y="7635"/>
                  </a:lnTo>
                  <a:lnTo>
                    <a:pt x="293" y="7473"/>
                  </a:lnTo>
                  <a:close/>
                  <a:moveTo>
                    <a:pt x="846" y="8480"/>
                  </a:moveTo>
                  <a:lnTo>
                    <a:pt x="651" y="8610"/>
                  </a:lnTo>
                  <a:lnTo>
                    <a:pt x="1041" y="9130"/>
                  </a:lnTo>
                  <a:lnTo>
                    <a:pt x="1203" y="9000"/>
                  </a:lnTo>
                  <a:lnTo>
                    <a:pt x="846" y="8480"/>
                  </a:lnTo>
                  <a:close/>
                  <a:moveTo>
                    <a:pt x="1593" y="9520"/>
                  </a:moveTo>
                  <a:lnTo>
                    <a:pt x="1430" y="9650"/>
                  </a:lnTo>
                  <a:lnTo>
                    <a:pt x="1820" y="10202"/>
                  </a:lnTo>
                  <a:lnTo>
                    <a:pt x="1983" y="10072"/>
                  </a:lnTo>
                  <a:lnTo>
                    <a:pt x="1593" y="9520"/>
                  </a:lnTo>
                  <a:close/>
                  <a:moveTo>
                    <a:pt x="2373" y="10592"/>
                  </a:moveTo>
                  <a:lnTo>
                    <a:pt x="2210" y="10722"/>
                  </a:lnTo>
                  <a:lnTo>
                    <a:pt x="2568" y="11242"/>
                  </a:lnTo>
                  <a:lnTo>
                    <a:pt x="2762" y="11112"/>
                  </a:lnTo>
                  <a:lnTo>
                    <a:pt x="2373" y="10592"/>
                  </a:lnTo>
                  <a:close/>
                  <a:moveTo>
                    <a:pt x="3152" y="11632"/>
                  </a:moveTo>
                  <a:lnTo>
                    <a:pt x="2957" y="11762"/>
                  </a:lnTo>
                  <a:lnTo>
                    <a:pt x="3347" y="12281"/>
                  </a:lnTo>
                  <a:lnTo>
                    <a:pt x="3542" y="12151"/>
                  </a:lnTo>
                  <a:lnTo>
                    <a:pt x="3152" y="11632"/>
                  </a:lnTo>
                  <a:close/>
                  <a:moveTo>
                    <a:pt x="3900" y="12671"/>
                  </a:moveTo>
                  <a:lnTo>
                    <a:pt x="3737" y="12801"/>
                  </a:lnTo>
                  <a:lnTo>
                    <a:pt x="4127" y="13321"/>
                  </a:lnTo>
                  <a:lnTo>
                    <a:pt x="4290" y="13191"/>
                  </a:lnTo>
                  <a:lnTo>
                    <a:pt x="3900" y="12671"/>
                  </a:lnTo>
                  <a:close/>
                  <a:moveTo>
                    <a:pt x="4679" y="13711"/>
                  </a:moveTo>
                  <a:lnTo>
                    <a:pt x="4517" y="13841"/>
                  </a:lnTo>
                  <a:lnTo>
                    <a:pt x="4907" y="14361"/>
                  </a:lnTo>
                  <a:lnTo>
                    <a:pt x="5069" y="14263"/>
                  </a:lnTo>
                  <a:lnTo>
                    <a:pt x="4679" y="13711"/>
                  </a:lnTo>
                  <a:close/>
                  <a:moveTo>
                    <a:pt x="5459" y="14783"/>
                  </a:moveTo>
                  <a:lnTo>
                    <a:pt x="5264" y="14913"/>
                  </a:lnTo>
                  <a:lnTo>
                    <a:pt x="5654" y="15433"/>
                  </a:lnTo>
                  <a:lnTo>
                    <a:pt x="5849" y="15303"/>
                  </a:lnTo>
                  <a:lnTo>
                    <a:pt x="5459" y="14783"/>
                  </a:lnTo>
                  <a:close/>
                  <a:moveTo>
                    <a:pt x="6239" y="15823"/>
                  </a:moveTo>
                  <a:lnTo>
                    <a:pt x="6044" y="15953"/>
                  </a:lnTo>
                  <a:lnTo>
                    <a:pt x="6434" y="16473"/>
                  </a:lnTo>
                  <a:lnTo>
                    <a:pt x="6596" y="16343"/>
                  </a:lnTo>
                  <a:lnTo>
                    <a:pt x="6239" y="15823"/>
                  </a:lnTo>
                  <a:close/>
                  <a:moveTo>
                    <a:pt x="6986" y="16862"/>
                  </a:moveTo>
                  <a:lnTo>
                    <a:pt x="6824" y="16992"/>
                  </a:lnTo>
                  <a:lnTo>
                    <a:pt x="7214" y="17512"/>
                  </a:lnTo>
                  <a:lnTo>
                    <a:pt x="7376" y="17382"/>
                  </a:lnTo>
                  <a:lnTo>
                    <a:pt x="6986" y="16862"/>
                  </a:lnTo>
                  <a:close/>
                  <a:moveTo>
                    <a:pt x="7766" y="17902"/>
                  </a:moveTo>
                  <a:lnTo>
                    <a:pt x="7604" y="18032"/>
                  </a:lnTo>
                  <a:lnTo>
                    <a:pt x="7961" y="18552"/>
                  </a:lnTo>
                  <a:lnTo>
                    <a:pt x="8156" y="18422"/>
                  </a:lnTo>
                  <a:lnTo>
                    <a:pt x="7766" y="179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35"/>
          <p:cNvSpPr/>
          <p:nvPr/>
        </p:nvSpPr>
        <p:spPr>
          <a:xfrm>
            <a:off x="8779388" y="2439069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title"/>
          </p:nvPr>
        </p:nvSpPr>
        <p:spPr>
          <a:xfrm>
            <a:off x="1381425" y="445025"/>
            <a:ext cx="63813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2" type="title"/>
          </p:nvPr>
        </p:nvSpPr>
        <p:spPr>
          <a:xfrm>
            <a:off x="1512950" y="2621900"/>
            <a:ext cx="29358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3" type="title"/>
          </p:nvPr>
        </p:nvSpPr>
        <p:spPr>
          <a:xfrm>
            <a:off x="4694939" y="2621900"/>
            <a:ext cx="29361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" type="subTitle"/>
          </p:nvPr>
        </p:nvSpPr>
        <p:spPr>
          <a:xfrm>
            <a:off x="4694930" y="3133850"/>
            <a:ext cx="29361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5"/>
          <p:cNvSpPr txBox="1"/>
          <p:nvPr>
            <p:ph idx="4" type="subTitle"/>
          </p:nvPr>
        </p:nvSpPr>
        <p:spPr>
          <a:xfrm>
            <a:off x="1513125" y="3133850"/>
            <a:ext cx="29358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 rot="10800000">
            <a:off x="6501765" y="346255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 rot="10800000">
            <a:off x="-2796435" y="39043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 flipH="1">
            <a:off x="7534335" y="16966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 flipH="1">
            <a:off x="460712" y="73505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 flipH="1">
            <a:off x="597367" y="2185492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 flipH="1">
            <a:off x="8068950" y="2230325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5"/>
          <p:cNvGrpSpPr/>
          <p:nvPr/>
        </p:nvGrpSpPr>
        <p:grpSpPr>
          <a:xfrm flipH="1" rot="1319174">
            <a:off x="7388007" y="3594886"/>
            <a:ext cx="1344596" cy="1379671"/>
            <a:chOff x="3656075" y="2543125"/>
            <a:chExt cx="591325" cy="606775"/>
          </a:xfrm>
        </p:grpSpPr>
        <p:sp>
          <p:nvSpPr>
            <p:cNvPr id="91" name="Google Shape;91;p5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5"/>
          <p:cNvSpPr/>
          <p:nvPr/>
        </p:nvSpPr>
        <p:spPr>
          <a:xfrm flipH="1">
            <a:off x="283720" y="4027645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0" name="Google Shape;100;p6"/>
          <p:cNvSpPr/>
          <p:nvPr/>
        </p:nvSpPr>
        <p:spPr>
          <a:xfrm flipH="1" rot="10800000">
            <a:off x="6659540" y="39616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 flipH="1">
            <a:off x="-4107660" y="-1338929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6"/>
          <p:cNvGrpSpPr/>
          <p:nvPr/>
        </p:nvGrpSpPr>
        <p:grpSpPr>
          <a:xfrm flipH="1" rot="6702034">
            <a:off x="8593465" y="59956"/>
            <a:ext cx="635400" cy="1241853"/>
            <a:chOff x="2716300" y="3623425"/>
            <a:chExt cx="268875" cy="525550"/>
          </a:xfrm>
        </p:grpSpPr>
        <p:sp>
          <p:nvSpPr>
            <p:cNvPr id="103" name="Google Shape;103;p6"/>
            <p:cNvSpPr/>
            <p:nvPr/>
          </p:nvSpPr>
          <p:spPr>
            <a:xfrm>
              <a:off x="2903100" y="4074225"/>
              <a:ext cx="72325" cy="74750"/>
            </a:xfrm>
            <a:custGeom>
              <a:rect b="b" l="l" r="r" t="t"/>
              <a:pathLst>
                <a:path extrusionOk="0" h="2990" w="2893">
                  <a:moveTo>
                    <a:pt x="1138" y="0"/>
                  </a:moveTo>
                  <a:lnTo>
                    <a:pt x="976" y="1040"/>
                  </a:lnTo>
                  <a:lnTo>
                    <a:pt x="1" y="1462"/>
                  </a:lnTo>
                  <a:lnTo>
                    <a:pt x="943" y="1950"/>
                  </a:lnTo>
                  <a:lnTo>
                    <a:pt x="1041" y="2989"/>
                  </a:lnTo>
                  <a:lnTo>
                    <a:pt x="1788" y="2275"/>
                  </a:lnTo>
                  <a:lnTo>
                    <a:pt x="2827" y="2502"/>
                  </a:lnTo>
                  <a:lnTo>
                    <a:pt x="2827" y="2502"/>
                  </a:lnTo>
                  <a:lnTo>
                    <a:pt x="2373" y="1560"/>
                  </a:lnTo>
                  <a:lnTo>
                    <a:pt x="2892" y="650"/>
                  </a:lnTo>
                  <a:lnTo>
                    <a:pt x="2892" y="650"/>
                  </a:lnTo>
                  <a:lnTo>
                    <a:pt x="1853" y="780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2716300" y="3811050"/>
              <a:ext cx="64175" cy="65825"/>
            </a:xfrm>
            <a:custGeom>
              <a:rect b="b" l="l" r="r" t="t"/>
              <a:pathLst>
                <a:path extrusionOk="0" h="2633" w="2567">
                  <a:moveTo>
                    <a:pt x="1690" y="1"/>
                  </a:moveTo>
                  <a:lnTo>
                    <a:pt x="1007" y="585"/>
                  </a:lnTo>
                  <a:lnTo>
                    <a:pt x="130" y="391"/>
                  </a:lnTo>
                  <a:lnTo>
                    <a:pt x="488" y="1235"/>
                  </a:lnTo>
                  <a:lnTo>
                    <a:pt x="0" y="2015"/>
                  </a:lnTo>
                  <a:lnTo>
                    <a:pt x="910" y="1918"/>
                  </a:lnTo>
                  <a:lnTo>
                    <a:pt x="1527" y="2632"/>
                  </a:lnTo>
                  <a:lnTo>
                    <a:pt x="1722" y="1723"/>
                  </a:lnTo>
                  <a:lnTo>
                    <a:pt x="2567" y="1365"/>
                  </a:lnTo>
                  <a:lnTo>
                    <a:pt x="1755" y="910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2926675" y="3623425"/>
              <a:ext cx="58500" cy="60125"/>
            </a:xfrm>
            <a:custGeom>
              <a:rect b="b" l="l" r="r" t="t"/>
              <a:pathLst>
                <a:path extrusionOk="0" h="2405" w="2340">
                  <a:moveTo>
                    <a:pt x="780" y="0"/>
                  </a:moveTo>
                  <a:lnTo>
                    <a:pt x="715" y="845"/>
                  </a:lnTo>
                  <a:lnTo>
                    <a:pt x="0" y="1235"/>
                  </a:lnTo>
                  <a:lnTo>
                    <a:pt x="780" y="1560"/>
                  </a:lnTo>
                  <a:lnTo>
                    <a:pt x="942" y="2405"/>
                  </a:lnTo>
                  <a:lnTo>
                    <a:pt x="1495" y="1755"/>
                  </a:lnTo>
                  <a:lnTo>
                    <a:pt x="2339" y="1852"/>
                  </a:lnTo>
                  <a:lnTo>
                    <a:pt x="2339" y="1852"/>
                  </a:lnTo>
                  <a:lnTo>
                    <a:pt x="1884" y="1138"/>
                  </a:lnTo>
                  <a:lnTo>
                    <a:pt x="2242" y="358"/>
                  </a:lnTo>
                  <a:lnTo>
                    <a:pt x="2242" y="358"/>
                  </a:lnTo>
                  <a:lnTo>
                    <a:pt x="1430" y="553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2742275" y="3649425"/>
              <a:ext cx="217725" cy="463800"/>
            </a:xfrm>
            <a:custGeom>
              <a:rect b="b" l="l" r="r" t="t"/>
              <a:pathLst>
                <a:path extrusionOk="0" h="18552" w="8709">
                  <a:moveTo>
                    <a:pt x="8546" y="0"/>
                  </a:moveTo>
                  <a:lnTo>
                    <a:pt x="8513" y="65"/>
                  </a:lnTo>
                  <a:lnTo>
                    <a:pt x="8643" y="228"/>
                  </a:lnTo>
                  <a:lnTo>
                    <a:pt x="8708" y="163"/>
                  </a:lnTo>
                  <a:lnTo>
                    <a:pt x="8546" y="0"/>
                  </a:lnTo>
                  <a:close/>
                  <a:moveTo>
                    <a:pt x="8026" y="488"/>
                  </a:moveTo>
                  <a:lnTo>
                    <a:pt x="7539" y="942"/>
                  </a:lnTo>
                  <a:lnTo>
                    <a:pt x="7668" y="1105"/>
                  </a:lnTo>
                  <a:lnTo>
                    <a:pt x="8156" y="650"/>
                  </a:lnTo>
                  <a:lnTo>
                    <a:pt x="8026" y="488"/>
                  </a:lnTo>
                  <a:close/>
                  <a:moveTo>
                    <a:pt x="7051" y="1365"/>
                  </a:moveTo>
                  <a:lnTo>
                    <a:pt x="6564" y="1820"/>
                  </a:lnTo>
                  <a:lnTo>
                    <a:pt x="6726" y="1982"/>
                  </a:lnTo>
                  <a:lnTo>
                    <a:pt x="7181" y="1527"/>
                  </a:lnTo>
                  <a:lnTo>
                    <a:pt x="7051" y="1365"/>
                  </a:lnTo>
                  <a:close/>
                  <a:moveTo>
                    <a:pt x="6076" y="2242"/>
                  </a:moveTo>
                  <a:lnTo>
                    <a:pt x="5589" y="2664"/>
                  </a:lnTo>
                  <a:lnTo>
                    <a:pt x="5752" y="2827"/>
                  </a:lnTo>
                  <a:lnTo>
                    <a:pt x="6239" y="2404"/>
                  </a:lnTo>
                  <a:lnTo>
                    <a:pt x="6076" y="2242"/>
                  </a:lnTo>
                  <a:close/>
                  <a:moveTo>
                    <a:pt x="5102" y="3119"/>
                  </a:moveTo>
                  <a:lnTo>
                    <a:pt x="4647" y="3542"/>
                  </a:lnTo>
                  <a:lnTo>
                    <a:pt x="4777" y="3704"/>
                  </a:lnTo>
                  <a:lnTo>
                    <a:pt x="5264" y="3282"/>
                  </a:lnTo>
                  <a:lnTo>
                    <a:pt x="5102" y="3119"/>
                  </a:lnTo>
                  <a:close/>
                  <a:moveTo>
                    <a:pt x="4160" y="3996"/>
                  </a:moveTo>
                  <a:lnTo>
                    <a:pt x="3672" y="4419"/>
                  </a:lnTo>
                  <a:lnTo>
                    <a:pt x="3802" y="4581"/>
                  </a:lnTo>
                  <a:lnTo>
                    <a:pt x="4290" y="4159"/>
                  </a:lnTo>
                  <a:lnTo>
                    <a:pt x="4160" y="3996"/>
                  </a:lnTo>
                  <a:close/>
                  <a:moveTo>
                    <a:pt x="3185" y="4841"/>
                  </a:moveTo>
                  <a:lnTo>
                    <a:pt x="2698" y="5296"/>
                  </a:lnTo>
                  <a:lnTo>
                    <a:pt x="2860" y="5458"/>
                  </a:lnTo>
                  <a:lnTo>
                    <a:pt x="3315" y="5004"/>
                  </a:lnTo>
                  <a:lnTo>
                    <a:pt x="3185" y="4841"/>
                  </a:lnTo>
                  <a:close/>
                  <a:moveTo>
                    <a:pt x="2210" y="5718"/>
                  </a:moveTo>
                  <a:lnTo>
                    <a:pt x="1723" y="6173"/>
                  </a:lnTo>
                  <a:lnTo>
                    <a:pt x="1885" y="6303"/>
                  </a:lnTo>
                  <a:lnTo>
                    <a:pt x="2373" y="5881"/>
                  </a:lnTo>
                  <a:lnTo>
                    <a:pt x="2210" y="5718"/>
                  </a:lnTo>
                  <a:close/>
                  <a:moveTo>
                    <a:pt x="1268" y="6596"/>
                  </a:moveTo>
                  <a:lnTo>
                    <a:pt x="781" y="7018"/>
                  </a:lnTo>
                  <a:lnTo>
                    <a:pt x="911" y="7180"/>
                  </a:lnTo>
                  <a:lnTo>
                    <a:pt x="1398" y="6758"/>
                  </a:lnTo>
                  <a:lnTo>
                    <a:pt x="1268" y="6596"/>
                  </a:lnTo>
                  <a:close/>
                  <a:moveTo>
                    <a:pt x="293" y="7473"/>
                  </a:moveTo>
                  <a:lnTo>
                    <a:pt x="1" y="7733"/>
                  </a:lnTo>
                  <a:lnTo>
                    <a:pt x="261" y="8090"/>
                  </a:lnTo>
                  <a:lnTo>
                    <a:pt x="456" y="7960"/>
                  </a:lnTo>
                  <a:lnTo>
                    <a:pt x="293" y="7765"/>
                  </a:lnTo>
                  <a:lnTo>
                    <a:pt x="423" y="7635"/>
                  </a:lnTo>
                  <a:lnTo>
                    <a:pt x="293" y="7473"/>
                  </a:lnTo>
                  <a:close/>
                  <a:moveTo>
                    <a:pt x="846" y="8480"/>
                  </a:moveTo>
                  <a:lnTo>
                    <a:pt x="651" y="8610"/>
                  </a:lnTo>
                  <a:lnTo>
                    <a:pt x="1041" y="9130"/>
                  </a:lnTo>
                  <a:lnTo>
                    <a:pt x="1203" y="9000"/>
                  </a:lnTo>
                  <a:lnTo>
                    <a:pt x="846" y="8480"/>
                  </a:lnTo>
                  <a:close/>
                  <a:moveTo>
                    <a:pt x="1593" y="9520"/>
                  </a:moveTo>
                  <a:lnTo>
                    <a:pt x="1430" y="9650"/>
                  </a:lnTo>
                  <a:lnTo>
                    <a:pt x="1820" y="10202"/>
                  </a:lnTo>
                  <a:lnTo>
                    <a:pt x="1983" y="10072"/>
                  </a:lnTo>
                  <a:lnTo>
                    <a:pt x="1593" y="9520"/>
                  </a:lnTo>
                  <a:close/>
                  <a:moveTo>
                    <a:pt x="2373" y="10592"/>
                  </a:moveTo>
                  <a:lnTo>
                    <a:pt x="2210" y="10722"/>
                  </a:lnTo>
                  <a:lnTo>
                    <a:pt x="2568" y="11242"/>
                  </a:lnTo>
                  <a:lnTo>
                    <a:pt x="2762" y="11112"/>
                  </a:lnTo>
                  <a:lnTo>
                    <a:pt x="2373" y="10592"/>
                  </a:lnTo>
                  <a:close/>
                  <a:moveTo>
                    <a:pt x="3152" y="11632"/>
                  </a:moveTo>
                  <a:lnTo>
                    <a:pt x="2957" y="11762"/>
                  </a:lnTo>
                  <a:lnTo>
                    <a:pt x="3347" y="12281"/>
                  </a:lnTo>
                  <a:lnTo>
                    <a:pt x="3542" y="12151"/>
                  </a:lnTo>
                  <a:lnTo>
                    <a:pt x="3152" y="11632"/>
                  </a:lnTo>
                  <a:close/>
                  <a:moveTo>
                    <a:pt x="3900" y="12671"/>
                  </a:moveTo>
                  <a:lnTo>
                    <a:pt x="3737" y="12801"/>
                  </a:lnTo>
                  <a:lnTo>
                    <a:pt x="4127" y="13321"/>
                  </a:lnTo>
                  <a:lnTo>
                    <a:pt x="4290" y="13191"/>
                  </a:lnTo>
                  <a:lnTo>
                    <a:pt x="3900" y="12671"/>
                  </a:lnTo>
                  <a:close/>
                  <a:moveTo>
                    <a:pt x="4679" y="13711"/>
                  </a:moveTo>
                  <a:lnTo>
                    <a:pt x="4517" y="13841"/>
                  </a:lnTo>
                  <a:lnTo>
                    <a:pt x="4907" y="14361"/>
                  </a:lnTo>
                  <a:lnTo>
                    <a:pt x="5069" y="14263"/>
                  </a:lnTo>
                  <a:lnTo>
                    <a:pt x="4679" y="13711"/>
                  </a:lnTo>
                  <a:close/>
                  <a:moveTo>
                    <a:pt x="5459" y="14783"/>
                  </a:moveTo>
                  <a:lnTo>
                    <a:pt x="5264" y="14913"/>
                  </a:lnTo>
                  <a:lnTo>
                    <a:pt x="5654" y="15433"/>
                  </a:lnTo>
                  <a:lnTo>
                    <a:pt x="5849" y="15303"/>
                  </a:lnTo>
                  <a:lnTo>
                    <a:pt x="5459" y="14783"/>
                  </a:lnTo>
                  <a:close/>
                  <a:moveTo>
                    <a:pt x="6239" y="15823"/>
                  </a:moveTo>
                  <a:lnTo>
                    <a:pt x="6044" y="15953"/>
                  </a:lnTo>
                  <a:lnTo>
                    <a:pt x="6434" y="16473"/>
                  </a:lnTo>
                  <a:lnTo>
                    <a:pt x="6596" y="16343"/>
                  </a:lnTo>
                  <a:lnTo>
                    <a:pt x="6239" y="15823"/>
                  </a:lnTo>
                  <a:close/>
                  <a:moveTo>
                    <a:pt x="6986" y="16862"/>
                  </a:moveTo>
                  <a:lnTo>
                    <a:pt x="6824" y="16992"/>
                  </a:lnTo>
                  <a:lnTo>
                    <a:pt x="7214" y="17512"/>
                  </a:lnTo>
                  <a:lnTo>
                    <a:pt x="7376" y="17382"/>
                  </a:lnTo>
                  <a:lnTo>
                    <a:pt x="6986" y="16862"/>
                  </a:lnTo>
                  <a:close/>
                  <a:moveTo>
                    <a:pt x="7766" y="17902"/>
                  </a:moveTo>
                  <a:lnTo>
                    <a:pt x="7604" y="18032"/>
                  </a:lnTo>
                  <a:lnTo>
                    <a:pt x="7961" y="18552"/>
                  </a:lnTo>
                  <a:lnTo>
                    <a:pt x="8156" y="18422"/>
                  </a:lnTo>
                  <a:lnTo>
                    <a:pt x="7766" y="179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6"/>
          <p:cNvSpPr/>
          <p:nvPr/>
        </p:nvSpPr>
        <p:spPr>
          <a:xfrm flipH="1">
            <a:off x="304802" y="880599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 flipH="1">
            <a:off x="8269646" y="47306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6321089" y="460659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8779388" y="2439069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"/>
          <p:cNvSpPr/>
          <p:nvPr/>
        </p:nvSpPr>
        <p:spPr>
          <a:xfrm>
            <a:off x="547025" y="4570001"/>
            <a:ext cx="189422" cy="191789"/>
          </a:xfrm>
          <a:custGeom>
            <a:rect b="b" l="l" r="r" t="t"/>
            <a:pathLst>
              <a:path extrusionOk="0" h="2600" w="2568">
                <a:moveTo>
                  <a:pt x="943" y="1"/>
                </a:moveTo>
                <a:lnTo>
                  <a:pt x="910" y="33"/>
                </a:lnTo>
                <a:lnTo>
                  <a:pt x="813" y="488"/>
                </a:lnTo>
                <a:lnTo>
                  <a:pt x="780" y="943"/>
                </a:lnTo>
                <a:lnTo>
                  <a:pt x="521" y="618"/>
                </a:lnTo>
                <a:lnTo>
                  <a:pt x="391" y="455"/>
                </a:lnTo>
                <a:lnTo>
                  <a:pt x="228" y="326"/>
                </a:lnTo>
                <a:lnTo>
                  <a:pt x="163" y="326"/>
                </a:lnTo>
                <a:lnTo>
                  <a:pt x="163" y="391"/>
                </a:lnTo>
                <a:lnTo>
                  <a:pt x="488" y="813"/>
                </a:lnTo>
                <a:lnTo>
                  <a:pt x="780" y="1268"/>
                </a:lnTo>
                <a:lnTo>
                  <a:pt x="391" y="1268"/>
                </a:lnTo>
                <a:lnTo>
                  <a:pt x="1" y="1333"/>
                </a:lnTo>
                <a:lnTo>
                  <a:pt x="1" y="1365"/>
                </a:lnTo>
                <a:lnTo>
                  <a:pt x="33" y="1398"/>
                </a:lnTo>
                <a:lnTo>
                  <a:pt x="748" y="1463"/>
                </a:lnTo>
                <a:lnTo>
                  <a:pt x="488" y="1950"/>
                </a:lnTo>
                <a:lnTo>
                  <a:pt x="358" y="2210"/>
                </a:lnTo>
                <a:lnTo>
                  <a:pt x="261" y="2470"/>
                </a:lnTo>
                <a:lnTo>
                  <a:pt x="261" y="2502"/>
                </a:lnTo>
                <a:lnTo>
                  <a:pt x="293" y="2535"/>
                </a:lnTo>
                <a:lnTo>
                  <a:pt x="326" y="2535"/>
                </a:lnTo>
                <a:lnTo>
                  <a:pt x="358" y="2502"/>
                </a:lnTo>
                <a:lnTo>
                  <a:pt x="586" y="2112"/>
                </a:lnTo>
                <a:lnTo>
                  <a:pt x="813" y="1755"/>
                </a:lnTo>
                <a:lnTo>
                  <a:pt x="910" y="2567"/>
                </a:lnTo>
                <a:lnTo>
                  <a:pt x="910" y="2600"/>
                </a:lnTo>
                <a:lnTo>
                  <a:pt x="975" y="2600"/>
                </a:lnTo>
                <a:lnTo>
                  <a:pt x="1008" y="2567"/>
                </a:lnTo>
                <a:lnTo>
                  <a:pt x="1008" y="2047"/>
                </a:lnTo>
                <a:lnTo>
                  <a:pt x="975" y="1528"/>
                </a:lnTo>
                <a:lnTo>
                  <a:pt x="1398" y="2047"/>
                </a:lnTo>
                <a:lnTo>
                  <a:pt x="1820" y="2535"/>
                </a:lnTo>
                <a:lnTo>
                  <a:pt x="1885" y="2567"/>
                </a:lnTo>
                <a:lnTo>
                  <a:pt x="1918" y="2567"/>
                </a:lnTo>
                <a:lnTo>
                  <a:pt x="1983" y="2535"/>
                </a:lnTo>
                <a:lnTo>
                  <a:pt x="2015" y="2470"/>
                </a:lnTo>
                <a:lnTo>
                  <a:pt x="2015" y="2405"/>
                </a:lnTo>
                <a:lnTo>
                  <a:pt x="1983" y="2372"/>
                </a:lnTo>
                <a:lnTo>
                  <a:pt x="1625" y="1950"/>
                </a:lnTo>
                <a:lnTo>
                  <a:pt x="1235" y="1495"/>
                </a:lnTo>
                <a:lnTo>
                  <a:pt x="1853" y="1560"/>
                </a:lnTo>
                <a:lnTo>
                  <a:pt x="2470" y="1560"/>
                </a:lnTo>
                <a:lnTo>
                  <a:pt x="2567" y="1528"/>
                </a:lnTo>
                <a:lnTo>
                  <a:pt x="2567" y="1463"/>
                </a:lnTo>
                <a:lnTo>
                  <a:pt x="2567" y="1398"/>
                </a:lnTo>
                <a:lnTo>
                  <a:pt x="2470" y="1365"/>
                </a:lnTo>
                <a:lnTo>
                  <a:pt x="1138" y="1268"/>
                </a:lnTo>
                <a:lnTo>
                  <a:pt x="1430" y="813"/>
                </a:lnTo>
                <a:lnTo>
                  <a:pt x="1658" y="326"/>
                </a:lnTo>
                <a:lnTo>
                  <a:pt x="1690" y="261"/>
                </a:lnTo>
                <a:lnTo>
                  <a:pt x="1625" y="196"/>
                </a:lnTo>
                <a:lnTo>
                  <a:pt x="1560" y="196"/>
                </a:lnTo>
                <a:lnTo>
                  <a:pt x="1495" y="228"/>
                </a:lnTo>
                <a:lnTo>
                  <a:pt x="1235" y="683"/>
                </a:lnTo>
                <a:lnTo>
                  <a:pt x="943" y="1138"/>
                </a:lnTo>
                <a:lnTo>
                  <a:pt x="943" y="585"/>
                </a:lnTo>
                <a:lnTo>
                  <a:pt x="943" y="326"/>
                </a:lnTo>
                <a:lnTo>
                  <a:pt x="975" y="33"/>
                </a:lnTo>
                <a:lnTo>
                  <a:pt x="9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"/>
          <p:cNvSpPr/>
          <p:nvPr/>
        </p:nvSpPr>
        <p:spPr>
          <a:xfrm>
            <a:off x="362544" y="2735771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type="title"/>
          </p:nvPr>
        </p:nvSpPr>
        <p:spPr>
          <a:xfrm>
            <a:off x="720000" y="1232900"/>
            <a:ext cx="40869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5" name="Google Shape;115;p7"/>
          <p:cNvSpPr txBox="1"/>
          <p:nvPr>
            <p:ph idx="1" type="subTitle"/>
          </p:nvPr>
        </p:nvSpPr>
        <p:spPr>
          <a:xfrm>
            <a:off x="720000" y="2969100"/>
            <a:ext cx="4086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"/>
          <p:cNvSpPr/>
          <p:nvPr/>
        </p:nvSpPr>
        <p:spPr>
          <a:xfrm flipH="1" rot="10800000">
            <a:off x="5491990" y="2875996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>
            <a:off x="-3161035" y="-1303229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4960723" y="606300"/>
            <a:ext cx="349798" cy="39238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409389" y="305416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319738" y="4580644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5967169" y="46014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7"/>
          <p:cNvGrpSpPr/>
          <p:nvPr/>
        </p:nvGrpSpPr>
        <p:grpSpPr>
          <a:xfrm rot="-3765462">
            <a:off x="2667165" y="-647222"/>
            <a:ext cx="1344630" cy="1379680"/>
            <a:chOff x="3656075" y="2543125"/>
            <a:chExt cx="591325" cy="606775"/>
          </a:xfrm>
        </p:grpSpPr>
        <p:sp>
          <p:nvSpPr>
            <p:cNvPr id="123" name="Google Shape;123;p7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7"/>
          <p:cNvSpPr/>
          <p:nvPr/>
        </p:nvSpPr>
        <p:spPr>
          <a:xfrm>
            <a:off x="8155135" y="956124"/>
            <a:ext cx="258363" cy="270786"/>
          </a:xfrm>
          <a:custGeom>
            <a:rect b="b" l="l" r="r" t="t"/>
            <a:pathLst>
              <a:path extrusionOk="0" h="7084" w="6759">
                <a:moveTo>
                  <a:pt x="3542" y="1106"/>
                </a:moveTo>
                <a:lnTo>
                  <a:pt x="3574" y="1853"/>
                </a:lnTo>
                <a:lnTo>
                  <a:pt x="3672" y="2600"/>
                </a:lnTo>
                <a:lnTo>
                  <a:pt x="2729" y="2275"/>
                </a:lnTo>
                <a:lnTo>
                  <a:pt x="3542" y="1106"/>
                </a:lnTo>
                <a:close/>
                <a:moveTo>
                  <a:pt x="1235" y="2373"/>
                </a:moveTo>
                <a:lnTo>
                  <a:pt x="1852" y="2568"/>
                </a:lnTo>
                <a:lnTo>
                  <a:pt x="1690" y="2828"/>
                </a:lnTo>
                <a:lnTo>
                  <a:pt x="1235" y="2373"/>
                </a:lnTo>
                <a:close/>
                <a:moveTo>
                  <a:pt x="4419" y="3477"/>
                </a:moveTo>
                <a:lnTo>
                  <a:pt x="5134" y="3705"/>
                </a:lnTo>
                <a:lnTo>
                  <a:pt x="5588" y="3802"/>
                </a:lnTo>
                <a:lnTo>
                  <a:pt x="5783" y="3867"/>
                </a:lnTo>
                <a:lnTo>
                  <a:pt x="5881" y="3900"/>
                </a:lnTo>
                <a:lnTo>
                  <a:pt x="5881" y="3965"/>
                </a:lnTo>
                <a:lnTo>
                  <a:pt x="5913" y="4030"/>
                </a:lnTo>
                <a:lnTo>
                  <a:pt x="4581" y="4160"/>
                </a:lnTo>
                <a:lnTo>
                  <a:pt x="4419" y="3477"/>
                </a:lnTo>
                <a:close/>
                <a:moveTo>
                  <a:pt x="2372" y="2763"/>
                </a:moveTo>
                <a:lnTo>
                  <a:pt x="3639" y="3217"/>
                </a:lnTo>
                <a:lnTo>
                  <a:pt x="3769" y="3250"/>
                </a:lnTo>
                <a:lnTo>
                  <a:pt x="3996" y="4225"/>
                </a:lnTo>
                <a:lnTo>
                  <a:pt x="3184" y="4355"/>
                </a:lnTo>
                <a:lnTo>
                  <a:pt x="2079" y="3217"/>
                </a:lnTo>
                <a:lnTo>
                  <a:pt x="2372" y="2763"/>
                </a:lnTo>
                <a:close/>
                <a:moveTo>
                  <a:pt x="1787" y="3737"/>
                </a:moveTo>
                <a:lnTo>
                  <a:pt x="2469" y="4452"/>
                </a:lnTo>
                <a:lnTo>
                  <a:pt x="1300" y="4647"/>
                </a:lnTo>
                <a:lnTo>
                  <a:pt x="1527" y="4192"/>
                </a:lnTo>
                <a:lnTo>
                  <a:pt x="1787" y="3737"/>
                </a:lnTo>
                <a:close/>
                <a:moveTo>
                  <a:pt x="4094" y="4679"/>
                </a:moveTo>
                <a:lnTo>
                  <a:pt x="4354" y="5622"/>
                </a:lnTo>
                <a:lnTo>
                  <a:pt x="3574" y="4777"/>
                </a:lnTo>
                <a:lnTo>
                  <a:pt x="4094" y="4679"/>
                </a:lnTo>
                <a:close/>
                <a:moveTo>
                  <a:pt x="3801" y="1"/>
                </a:moveTo>
                <a:lnTo>
                  <a:pt x="3704" y="33"/>
                </a:lnTo>
                <a:lnTo>
                  <a:pt x="3639" y="66"/>
                </a:lnTo>
                <a:lnTo>
                  <a:pt x="3574" y="131"/>
                </a:lnTo>
                <a:lnTo>
                  <a:pt x="2859" y="1106"/>
                </a:lnTo>
                <a:lnTo>
                  <a:pt x="2177" y="2080"/>
                </a:lnTo>
                <a:lnTo>
                  <a:pt x="1267" y="1788"/>
                </a:lnTo>
                <a:lnTo>
                  <a:pt x="358" y="1528"/>
                </a:lnTo>
                <a:lnTo>
                  <a:pt x="260" y="1528"/>
                </a:lnTo>
                <a:lnTo>
                  <a:pt x="163" y="1560"/>
                </a:lnTo>
                <a:lnTo>
                  <a:pt x="98" y="1593"/>
                </a:lnTo>
                <a:lnTo>
                  <a:pt x="33" y="1658"/>
                </a:lnTo>
                <a:lnTo>
                  <a:pt x="0" y="1755"/>
                </a:lnTo>
                <a:lnTo>
                  <a:pt x="0" y="1820"/>
                </a:lnTo>
                <a:lnTo>
                  <a:pt x="0" y="1918"/>
                </a:lnTo>
                <a:lnTo>
                  <a:pt x="65" y="2015"/>
                </a:lnTo>
                <a:lnTo>
                  <a:pt x="1397" y="3347"/>
                </a:lnTo>
                <a:lnTo>
                  <a:pt x="975" y="4127"/>
                </a:lnTo>
                <a:lnTo>
                  <a:pt x="585" y="4939"/>
                </a:lnTo>
                <a:lnTo>
                  <a:pt x="585" y="5004"/>
                </a:lnTo>
                <a:lnTo>
                  <a:pt x="585" y="5069"/>
                </a:lnTo>
                <a:lnTo>
                  <a:pt x="650" y="5199"/>
                </a:lnTo>
                <a:lnTo>
                  <a:pt x="780" y="5264"/>
                </a:lnTo>
                <a:lnTo>
                  <a:pt x="845" y="5297"/>
                </a:lnTo>
                <a:lnTo>
                  <a:pt x="910" y="5264"/>
                </a:lnTo>
                <a:lnTo>
                  <a:pt x="1885" y="5069"/>
                </a:lnTo>
                <a:lnTo>
                  <a:pt x="2892" y="4874"/>
                </a:lnTo>
                <a:lnTo>
                  <a:pt x="3866" y="5914"/>
                </a:lnTo>
                <a:lnTo>
                  <a:pt x="4841" y="6986"/>
                </a:lnTo>
                <a:lnTo>
                  <a:pt x="4906" y="7051"/>
                </a:lnTo>
                <a:lnTo>
                  <a:pt x="5004" y="7084"/>
                </a:lnTo>
                <a:lnTo>
                  <a:pt x="5101" y="7051"/>
                </a:lnTo>
                <a:lnTo>
                  <a:pt x="5199" y="7051"/>
                </a:lnTo>
                <a:lnTo>
                  <a:pt x="5264" y="6986"/>
                </a:lnTo>
                <a:lnTo>
                  <a:pt x="5328" y="6921"/>
                </a:lnTo>
                <a:lnTo>
                  <a:pt x="5361" y="6824"/>
                </a:lnTo>
                <a:lnTo>
                  <a:pt x="5328" y="6726"/>
                </a:lnTo>
                <a:lnTo>
                  <a:pt x="4971" y="5654"/>
                </a:lnTo>
                <a:lnTo>
                  <a:pt x="4679" y="4582"/>
                </a:lnTo>
                <a:lnTo>
                  <a:pt x="6628" y="4290"/>
                </a:lnTo>
                <a:lnTo>
                  <a:pt x="6693" y="4290"/>
                </a:lnTo>
                <a:lnTo>
                  <a:pt x="6726" y="4225"/>
                </a:lnTo>
                <a:lnTo>
                  <a:pt x="6758" y="4160"/>
                </a:lnTo>
                <a:lnTo>
                  <a:pt x="6758" y="4095"/>
                </a:lnTo>
                <a:lnTo>
                  <a:pt x="6726" y="4030"/>
                </a:lnTo>
                <a:lnTo>
                  <a:pt x="6693" y="3997"/>
                </a:lnTo>
                <a:lnTo>
                  <a:pt x="6661" y="3965"/>
                </a:lnTo>
                <a:lnTo>
                  <a:pt x="6466" y="3965"/>
                </a:lnTo>
                <a:lnTo>
                  <a:pt x="6498" y="3867"/>
                </a:lnTo>
                <a:lnTo>
                  <a:pt x="6498" y="3737"/>
                </a:lnTo>
                <a:lnTo>
                  <a:pt x="6433" y="3640"/>
                </a:lnTo>
                <a:lnTo>
                  <a:pt x="6336" y="3542"/>
                </a:lnTo>
                <a:lnTo>
                  <a:pt x="6043" y="3380"/>
                </a:lnTo>
                <a:lnTo>
                  <a:pt x="5751" y="3250"/>
                </a:lnTo>
                <a:lnTo>
                  <a:pt x="5036" y="3055"/>
                </a:lnTo>
                <a:lnTo>
                  <a:pt x="4289" y="2795"/>
                </a:lnTo>
                <a:lnTo>
                  <a:pt x="4191" y="2178"/>
                </a:lnTo>
                <a:lnTo>
                  <a:pt x="4126" y="1560"/>
                </a:lnTo>
                <a:lnTo>
                  <a:pt x="4094" y="911"/>
                </a:lnTo>
                <a:lnTo>
                  <a:pt x="4061" y="293"/>
                </a:lnTo>
                <a:lnTo>
                  <a:pt x="4061" y="196"/>
                </a:lnTo>
                <a:lnTo>
                  <a:pt x="4029" y="98"/>
                </a:lnTo>
                <a:lnTo>
                  <a:pt x="3964" y="66"/>
                </a:lnTo>
                <a:lnTo>
                  <a:pt x="386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>
            <a:off x="8685544" y="3332246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/>
          <p:nvPr/>
        </p:nvSpPr>
        <p:spPr>
          <a:xfrm flipH="1">
            <a:off x="-559251" y="331344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 flipH="1">
            <a:off x="5944290" y="-120762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/>
          <p:nvPr/>
        </p:nvSpPr>
        <p:spPr>
          <a:xfrm flipH="1">
            <a:off x="-2217960" y="-12602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"/>
          <p:cNvSpPr txBox="1"/>
          <p:nvPr>
            <p:ph type="title"/>
          </p:nvPr>
        </p:nvSpPr>
        <p:spPr>
          <a:xfrm>
            <a:off x="1107950" y="1307100"/>
            <a:ext cx="6928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36" name="Google Shape;136;p8"/>
          <p:cNvGrpSpPr/>
          <p:nvPr/>
        </p:nvGrpSpPr>
        <p:grpSpPr>
          <a:xfrm>
            <a:off x="8117133" y="3823658"/>
            <a:ext cx="1344614" cy="1379685"/>
            <a:chOff x="3656075" y="2543125"/>
            <a:chExt cx="591325" cy="606775"/>
          </a:xfrm>
        </p:grpSpPr>
        <p:sp>
          <p:nvSpPr>
            <p:cNvPr id="137" name="Google Shape;137;p8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8"/>
          <p:cNvSpPr/>
          <p:nvPr/>
        </p:nvSpPr>
        <p:spPr>
          <a:xfrm>
            <a:off x="3197814" y="765788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807223" y="330800"/>
            <a:ext cx="349798" cy="39238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889514" y="536541"/>
            <a:ext cx="189437" cy="186906"/>
          </a:xfrm>
          <a:custGeom>
            <a:rect b="b" l="l" r="r" t="t"/>
            <a:pathLst>
              <a:path extrusionOk="0" h="4874" w="4940">
                <a:moveTo>
                  <a:pt x="2242" y="0"/>
                </a:moveTo>
                <a:lnTo>
                  <a:pt x="2177" y="33"/>
                </a:lnTo>
                <a:lnTo>
                  <a:pt x="2112" y="65"/>
                </a:lnTo>
                <a:lnTo>
                  <a:pt x="2112" y="98"/>
                </a:lnTo>
                <a:lnTo>
                  <a:pt x="2080" y="1170"/>
                </a:lnTo>
                <a:lnTo>
                  <a:pt x="2112" y="1690"/>
                </a:lnTo>
                <a:lnTo>
                  <a:pt x="2177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0" y="2599"/>
                </a:lnTo>
                <a:lnTo>
                  <a:pt x="520" y="2794"/>
                </a:lnTo>
                <a:lnTo>
                  <a:pt x="293" y="2892"/>
                </a:lnTo>
                <a:lnTo>
                  <a:pt x="66" y="3054"/>
                </a:lnTo>
                <a:lnTo>
                  <a:pt x="33" y="3087"/>
                </a:lnTo>
                <a:lnTo>
                  <a:pt x="1" y="3152"/>
                </a:lnTo>
                <a:lnTo>
                  <a:pt x="33" y="3184"/>
                </a:lnTo>
                <a:lnTo>
                  <a:pt x="98" y="3217"/>
                </a:lnTo>
                <a:lnTo>
                  <a:pt x="325" y="3282"/>
                </a:lnTo>
                <a:lnTo>
                  <a:pt x="553" y="3314"/>
                </a:lnTo>
                <a:lnTo>
                  <a:pt x="1040" y="3314"/>
                </a:lnTo>
                <a:lnTo>
                  <a:pt x="1528" y="3217"/>
                </a:lnTo>
                <a:lnTo>
                  <a:pt x="2015" y="3119"/>
                </a:lnTo>
                <a:lnTo>
                  <a:pt x="2015" y="3119"/>
                </a:lnTo>
                <a:lnTo>
                  <a:pt x="1982" y="3347"/>
                </a:lnTo>
                <a:lnTo>
                  <a:pt x="1982" y="3574"/>
                </a:lnTo>
                <a:lnTo>
                  <a:pt x="2015" y="3996"/>
                </a:lnTo>
                <a:lnTo>
                  <a:pt x="2015" y="4419"/>
                </a:lnTo>
                <a:lnTo>
                  <a:pt x="2080" y="4614"/>
                </a:lnTo>
                <a:lnTo>
                  <a:pt x="2145" y="4841"/>
                </a:lnTo>
                <a:lnTo>
                  <a:pt x="2177" y="4874"/>
                </a:lnTo>
                <a:lnTo>
                  <a:pt x="2307" y="4874"/>
                </a:lnTo>
                <a:lnTo>
                  <a:pt x="2340" y="4841"/>
                </a:lnTo>
                <a:lnTo>
                  <a:pt x="2470" y="4646"/>
                </a:lnTo>
                <a:lnTo>
                  <a:pt x="2567" y="4419"/>
                </a:lnTo>
                <a:lnTo>
                  <a:pt x="2632" y="4224"/>
                </a:lnTo>
                <a:lnTo>
                  <a:pt x="2665" y="4029"/>
                </a:lnTo>
                <a:lnTo>
                  <a:pt x="2697" y="3574"/>
                </a:lnTo>
                <a:lnTo>
                  <a:pt x="2762" y="3152"/>
                </a:lnTo>
                <a:lnTo>
                  <a:pt x="2860" y="3314"/>
                </a:lnTo>
                <a:lnTo>
                  <a:pt x="2957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321"/>
                </a:lnTo>
                <a:lnTo>
                  <a:pt x="3672" y="4516"/>
                </a:lnTo>
                <a:lnTo>
                  <a:pt x="3932" y="4744"/>
                </a:lnTo>
                <a:lnTo>
                  <a:pt x="4062" y="4744"/>
                </a:lnTo>
                <a:lnTo>
                  <a:pt x="4094" y="4679"/>
                </a:lnTo>
                <a:lnTo>
                  <a:pt x="4159" y="4581"/>
                </a:lnTo>
                <a:lnTo>
                  <a:pt x="4159" y="4451"/>
                </a:lnTo>
                <a:lnTo>
                  <a:pt x="4127" y="4191"/>
                </a:lnTo>
                <a:lnTo>
                  <a:pt x="4062" y="3931"/>
                </a:lnTo>
                <a:lnTo>
                  <a:pt x="3964" y="3704"/>
                </a:lnTo>
                <a:lnTo>
                  <a:pt x="3737" y="3184"/>
                </a:lnTo>
                <a:lnTo>
                  <a:pt x="3639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94" y="2502"/>
                </a:lnTo>
                <a:lnTo>
                  <a:pt x="4517" y="2372"/>
                </a:lnTo>
                <a:lnTo>
                  <a:pt x="4712" y="2307"/>
                </a:lnTo>
                <a:lnTo>
                  <a:pt x="4907" y="2177"/>
                </a:lnTo>
                <a:lnTo>
                  <a:pt x="4939" y="2144"/>
                </a:lnTo>
                <a:lnTo>
                  <a:pt x="4939" y="2079"/>
                </a:lnTo>
                <a:lnTo>
                  <a:pt x="4874" y="2014"/>
                </a:lnTo>
                <a:lnTo>
                  <a:pt x="4809" y="2014"/>
                </a:lnTo>
                <a:lnTo>
                  <a:pt x="4387" y="1982"/>
                </a:lnTo>
                <a:lnTo>
                  <a:pt x="3899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92" y="1527"/>
                </a:lnTo>
                <a:lnTo>
                  <a:pt x="2795" y="975"/>
                </a:lnTo>
                <a:lnTo>
                  <a:pt x="2730" y="715"/>
                </a:lnTo>
                <a:lnTo>
                  <a:pt x="2632" y="455"/>
                </a:lnTo>
                <a:lnTo>
                  <a:pt x="2502" y="228"/>
                </a:lnTo>
                <a:lnTo>
                  <a:pt x="2405" y="130"/>
                </a:lnTo>
                <a:lnTo>
                  <a:pt x="2307" y="33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7971725" y="24783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645825" y="2358744"/>
            <a:ext cx="148328" cy="194383"/>
          </a:xfrm>
          <a:custGeom>
            <a:rect b="b" l="l" r="r" t="t"/>
            <a:pathLst>
              <a:path extrusionOk="0" h="5069" w="3868">
                <a:moveTo>
                  <a:pt x="1723" y="0"/>
                </a:moveTo>
                <a:lnTo>
                  <a:pt x="1658" y="33"/>
                </a:lnTo>
                <a:lnTo>
                  <a:pt x="1625" y="65"/>
                </a:lnTo>
                <a:lnTo>
                  <a:pt x="1430" y="585"/>
                </a:lnTo>
                <a:lnTo>
                  <a:pt x="1268" y="1170"/>
                </a:lnTo>
                <a:lnTo>
                  <a:pt x="1235" y="1462"/>
                </a:lnTo>
                <a:lnTo>
                  <a:pt x="1203" y="1755"/>
                </a:lnTo>
                <a:lnTo>
                  <a:pt x="1203" y="2047"/>
                </a:lnTo>
                <a:lnTo>
                  <a:pt x="1268" y="2339"/>
                </a:lnTo>
                <a:lnTo>
                  <a:pt x="911" y="2339"/>
                </a:lnTo>
                <a:lnTo>
                  <a:pt x="586" y="2404"/>
                </a:lnTo>
                <a:lnTo>
                  <a:pt x="423" y="2469"/>
                </a:lnTo>
                <a:lnTo>
                  <a:pt x="293" y="2534"/>
                </a:lnTo>
                <a:lnTo>
                  <a:pt x="163" y="2632"/>
                </a:lnTo>
                <a:lnTo>
                  <a:pt x="33" y="2762"/>
                </a:lnTo>
                <a:lnTo>
                  <a:pt x="1" y="2859"/>
                </a:lnTo>
                <a:lnTo>
                  <a:pt x="33" y="2957"/>
                </a:lnTo>
                <a:lnTo>
                  <a:pt x="163" y="3087"/>
                </a:lnTo>
                <a:lnTo>
                  <a:pt x="326" y="3184"/>
                </a:lnTo>
                <a:lnTo>
                  <a:pt x="488" y="3249"/>
                </a:lnTo>
                <a:lnTo>
                  <a:pt x="651" y="3282"/>
                </a:lnTo>
                <a:lnTo>
                  <a:pt x="846" y="3282"/>
                </a:lnTo>
                <a:lnTo>
                  <a:pt x="1041" y="3249"/>
                </a:lnTo>
                <a:lnTo>
                  <a:pt x="1398" y="3184"/>
                </a:lnTo>
                <a:lnTo>
                  <a:pt x="1235" y="3606"/>
                </a:lnTo>
                <a:lnTo>
                  <a:pt x="1105" y="4029"/>
                </a:lnTo>
                <a:lnTo>
                  <a:pt x="1008" y="4484"/>
                </a:lnTo>
                <a:lnTo>
                  <a:pt x="943" y="4939"/>
                </a:lnTo>
                <a:lnTo>
                  <a:pt x="976" y="5003"/>
                </a:lnTo>
                <a:lnTo>
                  <a:pt x="1041" y="5036"/>
                </a:lnTo>
                <a:lnTo>
                  <a:pt x="1105" y="5068"/>
                </a:lnTo>
                <a:lnTo>
                  <a:pt x="1170" y="5003"/>
                </a:lnTo>
                <a:lnTo>
                  <a:pt x="1333" y="4841"/>
                </a:lnTo>
                <a:lnTo>
                  <a:pt x="1430" y="4646"/>
                </a:lnTo>
                <a:lnTo>
                  <a:pt x="1658" y="4224"/>
                </a:lnTo>
                <a:lnTo>
                  <a:pt x="1853" y="3866"/>
                </a:lnTo>
                <a:lnTo>
                  <a:pt x="1950" y="3704"/>
                </a:lnTo>
                <a:lnTo>
                  <a:pt x="2080" y="3574"/>
                </a:lnTo>
                <a:lnTo>
                  <a:pt x="2178" y="3769"/>
                </a:lnTo>
                <a:lnTo>
                  <a:pt x="2308" y="3931"/>
                </a:lnTo>
                <a:lnTo>
                  <a:pt x="2568" y="4191"/>
                </a:lnTo>
                <a:lnTo>
                  <a:pt x="2795" y="4451"/>
                </a:lnTo>
                <a:lnTo>
                  <a:pt x="2925" y="4549"/>
                </a:lnTo>
                <a:lnTo>
                  <a:pt x="3087" y="4646"/>
                </a:lnTo>
                <a:lnTo>
                  <a:pt x="3152" y="4744"/>
                </a:lnTo>
                <a:lnTo>
                  <a:pt x="3282" y="4809"/>
                </a:lnTo>
                <a:lnTo>
                  <a:pt x="3412" y="4874"/>
                </a:lnTo>
                <a:lnTo>
                  <a:pt x="3542" y="4906"/>
                </a:lnTo>
                <a:lnTo>
                  <a:pt x="3607" y="4906"/>
                </a:lnTo>
                <a:lnTo>
                  <a:pt x="3672" y="4874"/>
                </a:lnTo>
                <a:lnTo>
                  <a:pt x="3705" y="4809"/>
                </a:lnTo>
                <a:lnTo>
                  <a:pt x="3705" y="4744"/>
                </a:lnTo>
                <a:lnTo>
                  <a:pt x="3477" y="4191"/>
                </a:lnTo>
                <a:lnTo>
                  <a:pt x="3217" y="3671"/>
                </a:lnTo>
                <a:lnTo>
                  <a:pt x="2860" y="3087"/>
                </a:lnTo>
                <a:lnTo>
                  <a:pt x="2762" y="2924"/>
                </a:lnTo>
                <a:lnTo>
                  <a:pt x="2698" y="2827"/>
                </a:lnTo>
                <a:lnTo>
                  <a:pt x="2698" y="2762"/>
                </a:lnTo>
                <a:lnTo>
                  <a:pt x="2795" y="2632"/>
                </a:lnTo>
                <a:lnTo>
                  <a:pt x="2925" y="2469"/>
                </a:lnTo>
                <a:lnTo>
                  <a:pt x="3120" y="2339"/>
                </a:lnTo>
                <a:lnTo>
                  <a:pt x="3347" y="2177"/>
                </a:lnTo>
                <a:lnTo>
                  <a:pt x="3510" y="2047"/>
                </a:lnTo>
                <a:lnTo>
                  <a:pt x="3640" y="1917"/>
                </a:lnTo>
                <a:lnTo>
                  <a:pt x="3737" y="1755"/>
                </a:lnTo>
                <a:lnTo>
                  <a:pt x="3802" y="1592"/>
                </a:lnTo>
                <a:lnTo>
                  <a:pt x="3867" y="1430"/>
                </a:lnTo>
                <a:lnTo>
                  <a:pt x="3867" y="1365"/>
                </a:lnTo>
                <a:lnTo>
                  <a:pt x="3835" y="1332"/>
                </a:lnTo>
                <a:lnTo>
                  <a:pt x="3770" y="1267"/>
                </a:lnTo>
                <a:lnTo>
                  <a:pt x="3510" y="1267"/>
                </a:lnTo>
                <a:lnTo>
                  <a:pt x="3315" y="1332"/>
                </a:lnTo>
                <a:lnTo>
                  <a:pt x="3120" y="1430"/>
                </a:lnTo>
                <a:lnTo>
                  <a:pt x="2925" y="1527"/>
                </a:lnTo>
                <a:lnTo>
                  <a:pt x="2600" y="1787"/>
                </a:lnTo>
                <a:lnTo>
                  <a:pt x="2275" y="2047"/>
                </a:lnTo>
                <a:lnTo>
                  <a:pt x="2243" y="1787"/>
                </a:lnTo>
                <a:lnTo>
                  <a:pt x="2210" y="1527"/>
                </a:lnTo>
                <a:lnTo>
                  <a:pt x="2178" y="1007"/>
                </a:lnTo>
                <a:lnTo>
                  <a:pt x="2145" y="747"/>
                </a:lnTo>
                <a:lnTo>
                  <a:pt x="2080" y="520"/>
                </a:lnTo>
                <a:lnTo>
                  <a:pt x="1983" y="260"/>
                </a:lnTo>
                <a:lnTo>
                  <a:pt x="1820" y="65"/>
                </a:lnTo>
                <a:lnTo>
                  <a:pt x="1788" y="33"/>
                </a:lnTo>
                <a:lnTo>
                  <a:pt x="17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8281119" y="339533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/>
          <p:nvPr>
            <p:ph idx="1" type="subTitle"/>
          </p:nvPr>
        </p:nvSpPr>
        <p:spPr>
          <a:xfrm>
            <a:off x="3776100" y="2407675"/>
            <a:ext cx="44388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51" name="Google Shape;151;p9"/>
          <p:cNvSpPr txBox="1"/>
          <p:nvPr>
            <p:ph type="title"/>
          </p:nvPr>
        </p:nvSpPr>
        <p:spPr>
          <a:xfrm>
            <a:off x="3776124" y="1645100"/>
            <a:ext cx="44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52" name="Google Shape;152;p9"/>
          <p:cNvSpPr/>
          <p:nvPr/>
        </p:nvSpPr>
        <p:spPr>
          <a:xfrm flipH="1">
            <a:off x="597749" y="3450145"/>
            <a:ext cx="11612134" cy="3907500"/>
          </a:xfrm>
          <a:custGeom>
            <a:rect b="b" l="l" r="r" t="t"/>
            <a:pathLst>
              <a:path extrusionOk="0" h="31192" w="92695">
                <a:moveTo>
                  <a:pt x="83793" y="1"/>
                </a:moveTo>
                <a:lnTo>
                  <a:pt x="83435" y="33"/>
                </a:lnTo>
                <a:lnTo>
                  <a:pt x="83078" y="66"/>
                </a:lnTo>
                <a:lnTo>
                  <a:pt x="82721" y="131"/>
                </a:lnTo>
                <a:lnTo>
                  <a:pt x="82363" y="228"/>
                </a:lnTo>
                <a:lnTo>
                  <a:pt x="81681" y="423"/>
                </a:lnTo>
                <a:lnTo>
                  <a:pt x="80999" y="716"/>
                </a:lnTo>
                <a:lnTo>
                  <a:pt x="80349" y="1041"/>
                </a:lnTo>
                <a:lnTo>
                  <a:pt x="79699" y="1431"/>
                </a:lnTo>
                <a:lnTo>
                  <a:pt x="79049" y="1885"/>
                </a:lnTo>
                <a:lnTo>
                  <a:pt x="78432" y="2340"/>
                </a:lnTo>
                <a:lnTo>
                  <a:pt x="77815" y="2828"/>
                </a:lnTo>
                <a:lnTo>
                  <a:pt x="76612" y="3867"/>
                </a:lnTo>
                <a:lnTo>
                  <a:pt x="75378" y="4939"/>
                </a:lnTo>
                <a:lnTo>
                  <a:pt x="74176" y="5947"/>
                </a:lnTo>
                <a:lnTo>
                  <a:pt x="73526" y="6434"/>
                </a:lnTo>
                <a:lnTo>
                  <a:pt x="72909" y="6889"/>
                </a:lnTo>
                <a:lnTo>
                  <a:pt x="72259" y="7279"/>
                </a:lnTo>
                <a:lnTo>
                  <a:pt x="71609" y="7669"/>
                </a:lnTo>
                <a:lnTo>
                  <a:pt x="70959" y="7961"/>
                </a:lnTo>
                <a:lnTo>
                  <a:pt x="70277" y="8221"/>
                </a:lnTo>
                <a:lnTo>
                  <a:pt x="69562" y="8416"/>
                </a:lnTo>
                <a:lnTo>
                  <a:pt x="69205" y="8481"/>
                </a:lnTo>
                <a:lnTo>
                  <a:pt x="68847" y="8513"/>
                </a:lnTo>
                <a:lnTo>
                  <a:pt x="68457" y="8546"/>
                </a:lnTo>
                <a:lnTo>
                  <a:pt x="68100" y="8546"/>
                </a:lnTo>
                <a:lnTo>
                  <a:pt x="67710" y="8513"/>
                </a:lnTo>
                <a:lnTo>
                  <a:pt x="67320" y="8481"/>
                </a:lnTo>
                <a:lnTo>
                  <a:pt x="65761" y="8286"/>
                </a:lnTo>
                <a:lnTo>
                  <a:pt x="64331" y="8156"/>
                </a:lnTo>
                <a:lnTo>
                  <a:pt x="62967" y="8091"/>
                </a:lnTo>
                <a:lnTo>
                  <a:pt x="61700" y="8058"/>
                </a:lnTo>
                <a:lnTo>
                  <a:pt x="60530" y="8058"/>
                </a:lnTo>
                <a:lnTo>
                  <a:pt x="59425" y="8091"/>
                </a:lnTo>
                <a:lnTo>
                  <a:pt x="58386" y="8188"/>
                </a:lnTo>
                <a:lnTo>
                  <a:pt x="57411" y="8318"/>
                </a:lnTo>
                <a:lnTo>
                  <a:pt x="56501" y="8448"/>
                </a:lnTo>
                <a:lnTo>
                  <a:pt x="55624" y="8611"/>
                </a:lnTo>
                <a:lnTo>
                  <a:pt x="54812" y="8806"/>
                </a:lnTo>
                <a:lnTo>
                  <a:pt x="54032" y="9033"/>
                </a:lnTo>
                <a:lnTo>
                  <a:pt x="52570" y="9456"/>
                </a:lnTo>
                <a:lnTo>
                  <a:pt x="51173" y="9943"/>
                </a:lnTo>
                <a:lnTo>
                  <a:pt x="49776" y="10398"/>
                </a:lnTo>
                <a:lnTo>
                  <a:pt x="49093" y="10593"/>
                </a:lnTo>
                <a:lnTo>
                  <a:pt x="48379" y="10788"/>
                </a:lnTo>
                <a:lnTo>
                  <a:pt x="47664" y="10983"/>
                </a:lnTo>
                <a:lnTo>
                  <a:pt x="46917" y="11113"/>
                </a:lnTo>
                <a:lnTo>
                  <a:pt x="46137" y="11242"/>
                </a:lnTo>
                <a:lnTo>
                  <a:pt x="45292" y="11340"/>
                </a:lnTo>
                <a:lnTo>
                  <a:pt x="44447" y="11405"/>
                </a:lnTo>
                <a:lnTo>
                  <a:pt x="43538" y="11437"/>
                </a:lnTo>
                <a:lnTo>
                  <a:pt x="42563" y="11405"/>
                </a:lnTo>
                <a:lnTo>
                  <a:pt x="41523" y="11340"/>
                </a:lnTo>
                <a:lnTo>
                  <a:pt x="40419" y="11242"/>
                </a:lnTo>
                <a:lnTo>
                  <a:pt x="39216" y="11048"/>
                </a:lnTo>
                <a:lnTo>
                  <a:pt x="37949" y="10820"/>
                </a:lnTo>
                <a:lnTo>
                  <a:pt x="36617" y="10528"/>
                </a:lnTo>
                <a:lnTo>
                  <a:pt x="35675" y="10300"/>
                </a:lnTo>
                <a:lnTo>
                  <a:pt x="34830" y="10073"/>
                </a:lnTo>
                <a:lnTo>
                  <a:pt x="34050" y="9813"/>
                </a:lnTo>
                <a:lnTo>
                  <a:pt x="33303" y="9553"/>
                </a:lnTo>
                <a:lnTo>
                  <a:pt x="32621" y="9261"/>
                </a:lnTo>
                <a:lnTo>
                  <a:pt x="32004" y="9001"/>
                </a:lnTo>
                <a:lnTo>
                  <a:pt x="31419" y="8676"/>
                </a:lnTo>
                <a:lnTo>
                  <a:pt x="30866" y="8383"/>
                </a:lnTo>
                <a:lnTo>
                  <a:pt x="30379" y="8058"/>
                </a:lnTo>
                <a:lnTo>
                  <a:pt x="29924" y="7734"/>
                </a:lnTo>
                <a:lnTo>
                  <a:pt x="29502" y="7409"/>
                </a:lnTo>
                <a:lnTo>
                  <a:pt x="29079" y="7084"/>
                </a:lnTo>
                <a:lnTo>
                  <a:pt x="28365" y="6434"/>
                </a:lnTo>
                <a:lnTo>
                  <a:pt x="27715" y="5752"/>
                </a:lnTo>
                <a:lnTo>
                  <a:pt x="27130" y="5069"/>
                </a:lnTo>
                <a:lnTo>
                  <a:pt x="26578" y="4420"/>
                </a:lnTo>
                <a:lnTo>
                  <a:pt x="25993" y="3770"/>
                </a:lnTo>
                <a:lnTo>
                  <a:pt x="25408" y="3152"/>
                </a:lnTo>
                <a:lnTo>
                  <a:pt x="24758" y="2568"/>
                </a:lnTo>
                <a:lnTo>
                  <a:pt x="24401" y="2275"/>
                </a:lnTo>
                <a:lnTo>
                  <a:pt x="24011" y="2015"/>
                </a:lnTo>
                <a:lnTo>
                  <a:pt x="23621" y="1755"/>
                </a:lnTo>
                <a:lnTo>
                  <a:pt x="23166" y="1495"/>
                </a:lnTo>
                <a:lnTo>
                  <a:pt x="22711" y="1268"/>
                </a:lnTo>
                <a:lnTo>
                  <a:pt x="22192" y="1073"/>
                </a:lnTo>
                <a:lnTo>
                  <a:pt x="21704" y="878"/>
                </a:lnTo>
                <a:lnTo>
                  <a:pt x="21217" y="748"/>
                </a:lnTo>
                <a:lnTo>
                  <a:pt x="20730" y="618"/>
                </a:lnTo>
                <a:lnTo>
                  <a:pt x="20275" y="521"/>
                </a:lnTo>
                <a:lnTo>
                  <a:pt x="19787" y="456"/>
                </a:lnTo>
                <a:lnTo>
                  <a:pt x="19332" y="391"/>
                </a:lnTo>
                <a:lnTo>
                  <a:pt x="18423" y="391"/>
                </a:lnTo>
                <a:lnTo>
                  <a:pt x="17968" y="423"/>
                </a:lnTo>
                <a:lnTo>
                  <a:pt x="17513" y="456"/>
                </a:lnTo>
                <a:lnTo>
                  <a:pt x="17091" y="553"/>
                </a:lnTo>
                <a:lnTo>
                  <a:pt x="16668" y="618"/>
                </a:lnTo>
                <a:lnTo>
                  <a:pt x="16246" y="748"/>
                </a:lnTo>
                <a:lnTo>
                  <a:pt x="15824" y="878"/>
                </a:lnTo>
                <a:lnTo>
                  <a:pt x="15434" y="1041"/>
                </a:lnTo>
                <a:lnTo>
                  <a:pt x="15044" y="1203"/>
                </a:lnTo>
                <a:lnTo>
                  <a:pt x="14686" y="1398"/>
                </a:lnTo>
                <a:lnTo>
                  <a:pt x="14329" y="1593"/>
                </a:lnTo>
                <a:lnTo>
                  <a:pt x="13972" y="1788"/>
                </a:lnTo>
                <a:lnTo>
                  <a:pt x="13647" y="2048"/>
                </a:lnTo>
                <a:lnTo>
                  <a:pt x="13322" y="2275"/>
                </a:lnTo>
                <a:lnTo>
                  <a:pt x="13029" y="2535"/>
                </a:lnTo>
                <a:lnTo>
                  <a:pt x="12737" y="2828"/>
                </a:lnTo>
                <a:lnTo>
                  <a:pt x="12477" y="3120"/>
                </a:lnTo>
                <a:lnTo>
                  <a:pt x="12217" y="3412"/>
                </a:lnTo>
                <a:lnTo>
                  <a:pt x="11990" y="3705"/>
                </a:lnTo>
                <a:lnTo>
                  <a:pt x="11762" y="4030"/>
                </a:lnTo>
                <a:lnTo>
                  <a:pt x="11567" y="4355"/>
                </a:lnTo>
                <a:lnTo>
                  <a:pt x="11372" y="4712"/>
                </a:lnTo>
                <a:lnTo>
                  <a:pt x="11210" y="5037"/>
                </a:lnTo>
                <a:lnTo>
                  <a:pt x="11080" y="5394"/>
                </a:lnTo>
                <a:lnTo>
                  <a:pt x="10983" y="5752"/>
                </a:lnTo>
                <a:lnTo>
                  <a:pt x="10820" y="6207"/>
                </a:lnTo>
                <a:lnTo>
                  <a:pt x="10593" y="6596"/>
                </a:lnTo>
                <a:lnTo>
                  <a:pt x="10365" y="6954"/>
                </a:lnTo>
                <a:lnTo>
                  <a:pt x="10073" y="7246"/>
                </a:lnTo>
                <a:lnTo>
                  <a:pt x="9748" y="7539"/>
                </a:lnTo>
                <a:lnTo>
                  <a:pt x="9391" y="7766"/>
                </a:lnTo>
                <a:lnTo>
                  <a:pt x="9001" y="7961"/>
                </a:lnTo>
                <a:lnTo>
                  <a:pt x="8611" y="8123"/>
                </a:lnTo>
                <a:lnTo>
                  <a:pt x="8156" y="8286"/>
                </a:lnTo>
                <a:lnTo>
                  <a:pt x="7734" y="8416"/>
                </a:lnTo>
                <a:lnTo>
                  <a:pt x="6791" y="8676"/>
                </a:lnTo>
                <a:lnTo>
                  <a:pt x="5817" y="8903"/>
                </a:lnTo>
                <a:lnTo>
                  <a:pt x="4842" y="9196"/>
                </a:lnTo>
                <a:lnTo>
                  <a:pt x="4355" y="9391"/>
                </a:lnTo>
                <a:lnTo>
                  <a:pt x="3900" y="9585"/>
                </a:lnTo>
                <a:lnTo>
                  <a:pt x="3412" y="9813"/>
                </a:lnTo>
                <a:lnTo>
                  <a:pt x="2990" y="10073"/>
                </a:lnTo>
                <a:lnTo>
                  <a:pt x="2535" y="10365"/>
                </a:lnTo>
                <a:lnTo>
                  <a:pt x="2145" y="10723"/>
                </a:lnTo>
                <a:lnTo>
                  <a:pt x="1755" y="11113"/>
                </a:lnTo>
                <a:lnTo>
                  <a:pt x="1398" y="11567"/>
                </a:lnTo>
                <a:lnTo>
                  <a:pt x="1073" y="12087"/>
                </a:lnTo>
                <a:lnTo>
                  <a:pt x="781" y="12672"/>
                </a:lnTo>
                <a:lnTo>
                  <a:pt x="553" y="13322"/>
                </a:lnTo>
                <a:lnTo>
                  <a:pt x="326" y="14037"/>
                </a:lnTo>
                <a:lnTo>
                  <a:pt x="163" y="14816"/>
                </a:lnTo>
                <a:lnTo>
                  <a:pt x="66" y="15726"/>
                </a:lnTo>
                <a:lnTo>
                  <a:pt x="1" y="16701"/>
                </a:lnTo>
                <a:lnTo>
                  <a:pt x="1" y="17773"/>
                </a:lnTo>
                <a:lnTo>
                  <a:pt x="33" y="18520"/>
                </a:lnTo>
                <a:lnTo>
                  <a:pt x="131" y="19267"/>
                </a:lnTo>
                <a:lnTo>
                  <a:pt x="293" y="19950"/>
                </a:lnTo>
                <a:lnTo>
                  <a:pt x="488" y="20600"/>
                </a:lnTo>
                <a:lnTo>
                  <a:pt x="748" y="21184"/>
                </a:lnTo>
                <a:lnTo>
                  <a:pt x="1073" y="21769"/>
                </a:lnTo>
                <a:lnTo>
                  <a:pt x="1430" y="22289"/>
                </a:lnTo>
                <a:lnTo>
                  <a:pt x="1853" y="22776"/>
                </a:lnTo>
                <a:lnTo>
                  <a:pt x="2308" y="23231"/>
                </a:lnTo>
                <a:lnTo>
                  <a:pt x="2828" y="23654"/>
                </a:lnTo>
                <a:lnTo>
                  <a:pt x="3380" y="24043"/>
                </a:lnTo>
                <a:lnTo>
                  <a:pt x="3965" y="24401"/>
                </a:lnTo>
                <a:lnTo>
                  <a:pt x="4582" y="24758"/>
                </a:lnTo>
                <a:lnTo>
                  <a:pt x="5264" y="25051"/>
                </a:lnTo>
                <a:lnTo>
                  <a:pt x="5979" y="25311"/>
                </a:lnTo>
                <a:lnTo>
                  <a:pt x="6726" y="25571"/>
                </a:lnTo>
                <a:lnTo>
                  <a:pt x="7539" y="25798"/>
                </a:lnTo>
                <a:lnTo>
                  <a:pt x="8351" y="25993"/>
                </a:lnTo>
                <a:lnTo>
                  <a:pt x="9196" y="26155"/>
                </a:lnTo>
                <a:lnTo>
                  <a:pt x="10105" y="26318"/>
                </a:lnTo>
                <a:lnTo>
                  <a:pt x="11015" y="26448"/>
                </a:lnTo>
                <a:lnTo>
                  <a:pt x="11957" y="26545"/>
                </a:lnTo>
                <a:lnTo>
                  <a:pt x="12932" y="26643"/>
                </a:lnTo>
                <a:lnTo>
                  <a:pt x="13939" y="26740"/>
                </a:lnTo>
                <a:lnTo>
                  <a:pt x="16051" y="26838"/>
                </a:lnTo>
                <a:lnTo>
                  <a:pt x="18228" y="26903"/>
                </a:lnTo>
                <a:lnTo>
                  <a:pt x="22809" y="26903"/>
                </a:lnTo>
                <a:lnTo>
                  <a:pt x="27617" y="26773"/>
                </a:lnTo>
                <a:lnTo>
                  <a:pt x="32556" y="26643"/>
                </a:lnTo>
                <a:lnTo>
                  <a:pt x="35058" y="26578"/>
                </a:lnTo>
                <a:lnTo>
                  <a:pt x="37559" y="26545"/>
                </a:lnTo>
                <a:lnTo>
                  <a:pt x="40061" y="26545"/>
                </a:lnTo>
                <a:lnTo>
                  <a:pt x="42563" y="26578"/>
                </a:lnTo>
                <a:lnTo>
                  <a:pt x="45000" y="26643"/>
                </a:lnTo>
                <a:lnTo>
                  <a:pt x="47404" y="26805"/>
                </a:lnTo>
                <a:lnTo>
                  <a:pt x="48606" y="26903"/>
                </a:lnTo>
                <a:lnTo>
                  <a:pt x="49776" y="27033"/>
                </a:lnTo>
                <a:lnTo>
                  <a:pt x="50913" y="27163"/>
                </a:lnTo>
                <a:lnTo>
                  <a:pt x="52050" y="27325"/>
                </a:lnTo>
                <a:lnTo>
                  <a:pt x="53187" y="27487"/>
                </a:lnTo>
                <a:lnTo>
                  <a:pt x="54292" y="27682"/>
                </a:lnTo>
                <a:lnTo>
                  <a:pt x="55364" y="27910"/>
                </a:lnTo>
                <a:lnTo>
                  <a:pt x="56436" y="28170"/>
                </a:lnTo>
                <a:lnTo>
                  <a:pt x="57443" y="28462"/>
                </a:lnTo>
                <a:lnTo>
                  <a:pt x="58450" y="28755"/>
                </a:lnTo>
                <a:lnTo>
                  <a:pt x="59458" y="29079"/>
                </a:lnTo>
                <a:lnTo>
                  <a:pt x="60400" y="29469"/>
                </a:lnTo>
                <a:lnTo>
                  <a:pt x="61440" y="29859"/>
                </a:lnTo>
                <a:lnTo>
                  <a:pt x="62447" y="30184"/>
                </a:lnTo>
                <a:lnTo>
                  <a:pt x="63454" y="30476"/>
                </a:lnTo>
                <a:lnTo>
                  <a:pt x="64461" y="30704"/>
                </a:lnTo>
                <a:lnTo>
                  <a:pt x="65468" y="30899"/>
                </a:lnTo>
                <a:lnTo>
                  <a:pt x="66476" y="31029"/>
                </a:lnTo>
                <a:lnTo>
                  <a:pt x="67450" y="31126"/>
                </a:lnTo>
                <a:lnTo>
                  <a:pt x="68392" y="31191"/>
                </a:lnTo>
                <a:lnTo>
                  <a:pt x="69367" y="31191"/>
                </a:lnTo>
                <a:lnTo>
                  <a:pt x="70309" y="31159"/>
                </a:lnTo>
                <a:lnTo>
                  <a:pt x="71252" y="31061"/>
                </a:lnTo>
                <a:lnTo>
                  <a:pt x="72161" y="30964"/>
                </a:lnTo>
                <a:lnTo>
                  <a:pt x="73071" y="30801"/>
                </a:lnTo>
                <a:lnTo>
                  <a:pt x="73981" y="30606"/>
                </a:lnTo>
                <a:lnTo>
                  <a:pt x="74858" y="30379"/>
                </a:lnTo>
                <a:lnTo>
                  <a:pt x="75703" y="30119"/>
                </a:lnTo>
                <a:lnTo>
                  <a:pt x="76580" y="29827"/>
                </a:lnTo>
                <a:lnTo>
                  <a:pt x="77392" y="29469"/>
                </a:lnTo>
                <a:lnTo>
                  <a:pt x="78237" y="29112"/>
                </a:lnTo>
                <a:lnTo>
                  <a:pt x="79017" y="28722"/>
                </a:lnTo>
                <a:lnTo>
                  <a:pt x="79796" y="28300"/>
                </a:lnTo>
                <a:lnTo>
                  <a:pt x="80576" y="27877"/>
                </a:lnTo>
                <a:lnTo>
                  <a:pt x="81323" y="27390"/>
                </a:lnTo>
                <a:lnTo>
                  <a:pt x="82071" y="26903"/>
                </a:lnTo>
                <a:lnTo>
                  <a:pt x="82786" y="26383"/>
                </a:lnTo>
                <a:lnTo>
                  <a:pt x="83468" y="25830"/>
                </a:lnTo>
                <a:lnTo>
                  <a:pt x="84118" y="25278"/>
                </a:lnTo>
                <a:lnTo>
                  <a:pt x="84767" y="24693"/>
                </a:lnTo>
                <a:lnTo>
                  <a:pt x="85417" y="24108"/>
                </a:lnTo>
                <a:lnTo>
                  <a:pt x="86002" y="23491"/>
                </a:lnTo>
                <a:lnTo>
                  <a:pt x="86587" y="22874"/>
                </a:lnTo>
                <a:lnTo>
                  <a:pt x="87172" y="22224"/>
                </a:lnTo>
                <a:lnTo>
                  <a:pt x="87692" y="21574"/>
                </a:lnTo>
                <a:lnTo>
                  <a:pt x="88211" y="20924"/>
                </a:lnTo>
                <a:lnTo>
                  <a:pt x="88699" y="20242"/>
                </a:lnTo>
                <a:lnTo>
                  <a:pt x="89154" y="19560"/>
                </a:lnTo>
                <a:lnTo>
                  <a:pt x="89608" y="18878"/>
                </a:lnTo>
                <a:lnTo>
                  <a:pt x="89998" y="18163"/>
                </a:lnTo>
                <a:lnTo>
                  <a:pt x="90388" y="17481"/>
                </a:lnTo>
                <a:lnTo>
                  <a:pt x="90746" y="16766"/>
                </a:lnTo>
                <a:lnTo>
                  <a:pt x="91071" y="16051"/>
                </a:lnTo>
                <a:lnTo>
                  <a:pt x="91363" y="15336"/>
                </a:lnTo>
                <a:lnTo>
                  <a:pt x="91655" y="14654"/>
                </a:lnTo>
                <a:lnTo>
                  <a:pt x="91883" y="13939"/>
                </a:lnTo>
                <a:lnTo>
                  <a:pt x="92110" y="13257"/>
                </a:lnTo>
                <a:lnTo>
                  <a:pt x="92273" y="12542"/>
                </a:lnTo>
                <a:lnTo>
                  <a:pt x="92435" y="11860"/>
                </a:lnTo>
                <a:lnTo>
                  <a:pt x="92533" y="11177"/>
                </a:lnTo>
                <a:lnTo>
                  <a:pt x="92630" y="10495"/>
                </a:lnTo>
                <a:lnTo>
                  <a:pt x="92695" y="9845"/>
                </a:lnTo>
                <a:lnTo>
                  <a:pt x="92695" y="9196"/>
                </a:lnTo>
                <a:lnTo>
                  <a:pt x="92695" y="8546"/>
                </a:lnTo>
                <a:lnTo>
                  <a:pt x="92630" y="7928"/>
                </a:lnTo>
                <a:lnTo>
                  <a:pt x="92565" y="7311"/>
                </a:lnTo>
                <a:lnTo>
                  <a:pt x="92435" y="6694"/>
                </a:lnTo>
                <a:lnTo>
                  <a:pt x="92305" y="6142"/>
                </a:lnTo>
                <a:lnTo>
                  <a:pt x="92110" y="5557"/>
                </a:lnTo>
                <a:lnTo>
                  <a:pt x="91883" y="5037"/>
                </a:lnTo>
                <a:lnTo>
                  <a:pt x="91623" y="4517"/>
                </a:lnTo>
                <a:lnTo>
                  <a:pt x="91298" y="4030"/>
                </a:lnTo>
                <a:lnTo>
                  <a:pt x="90973" y="3542"/>
                </a:lnTo>
                <a:lnTo>
                  <a:pt x="90583" y="3120"/>
                </a:lnTo>
                <a:lnTo>
                  <a:pt x="90161" y="2698"/>
                </a:lnTo>
                <a:lnTo>
                  <a:pt x="89706" y="2308"/>
                </a:lnTo>
                <a:lnTo>
                  <a:pt x="89219" y="1950"/>
                </a:lnTo>
                <a:lnTo>
                  <a:pt x="88764" y="1625"/>
                </a:lnTo>
                <a:lnTo>
                  <a:pt x="88309" y="1333"/>
                </a:lnTo>
                <a:lnTo>
                  <a:pt x="87854" y="1073"/>
                </a:lnTo>
                <a:lnTo>
                  <a:pt x="87432" y="846"/>
                </a:lnTo>
                <a:lnTo>
                  <a:pt x="86977" y="651"/>
                </a:lnTo>
                <a:lnTo>
                  <a:pt x="86554" y="456"/>
                </a:lnTo>
                <a:lnTo>
                  <a:pt x="86165" y="326"/>
                </a:lnTo>
                <a:lnTo>
                  <a:pt x="85742" y="196"/>
                </a:lnTo>
                <a:lnTo>
                  <a:pt x="85352" y="131"/>
                </a:lnTo>
                <a:lnTo>
                  <a:pt x="84930" y="66"/>
                </a:lnTo>
                <a:lnTo>
                  <a:pt x="845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"/>
          <p:cNvSpPr/>
          <p:nvPr/>
        </p:nvSpPr>
        <p:spPr>
          <a:xfrm flipH="1">
            <a:off x="-1765660" y="-1209675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"/>
          <p:cNvSpPr/>
          <p:nvPr/>
        </p:nvSpPr>
        <p:spPr>
          <a:xfrm flipH="1">
            <a:off x="6565340" y="-976200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"/>
          <p:cNvSpPr/>
          <p:nvPr/>
        </p:nvSpPr>
        <p:spPr>
          <a:xfrm>
            <a:off x="1135614" y="403862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"/>
          <p:cNvSpPr/>
          <p:nvPr/>
        </p:nvSpPr>
        <p:spPr>
          <a:xfrm>
            <a:off x="8448237" y="1954704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8424010" y="36700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6185781" y="63000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9"/>
          <p:cNvGrpSpPr/>
          <p:nvPr/>
        </p:nvGrpSpPr>
        <p:grpSpPr>
          <a:xfrm rot="-4235409">
            <a:off x="2075806" y="-346487"/>
            <a:ext cx="2507569" cy="1864540"/>
            <a:chOff x="1033300" y="3499975"/>
            <a:chExt cx="665275" cy="494675"/>
          </a:xfrm>
        </p:grpSpPr>
        <p:sp>
          <p:nvSpPr>
            <p:cNvPr id="160" name="Google Shape;160;p9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9"/>
          <p:cNvGrpSpPr/>
          <p:nvPr/>
        </p:nvGrpSpPr>
        <p:grpSpPr>
          <a:xfrm flipH="1" rot="6374064">
            <a:off x="2909720" y="3623016"/>
            <a:ext cx="1344595" cy="1379668"/>
            <a:chOff x="3656075" y="2543125"/>
            <a:chExt cx="591325" cy="606775"/>
          </a:xfrm>
        </p:grpSpPr>
        <p:sp>
          <p:nvSpPr>
            <p:cNvPr id="163" name="Google Shape;163;p9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9"/>
          <p:cNvSpPr/>
          <p:nvPr/>
        </p:nvSpPr>
        <p:spPr>
          <a:xfrm>
            <a:off x="396045" y="2141600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1019325" y="1357500"/>
            <a:ext cx="3612300" cy="24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2" name="Google Shape;172;p10"/>
          <p:cNvSpPr/>
          <p:nvPr/>
        </p:nvSpPr>
        <p:spPr>
          <a:xfrm>
            <a:off x="6533315" y="-1692404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"/>
          <p:cNvSpPr/>
          <p:nvPr/>
        </p:nvSpPr>
        <p:spPr>
          <a:xfrm rot="10800000">
            <a:off x="-2940135" y="3766621"/>
            <a:ext cx="5644529" cy="2854774"/>
          </a:xfrm>
          <a:custGeom>
            <a:rect b="b" l="l" r="r" t="t"/>
            <a:pathLst>
              <a:path extrusionOk="0" h="35609" w="70407">
                <a:moveTo>
                  <a:pt x="46364" y="0"/>
                </a:moveTo>
                <a:lnTo>
                  <a:pt x="45356" y="65"/>
                </a:lnTo>
                <a:lnTo>
                  <a:pt x="44252" y="130"/>
                </a:lnTo>
                <a:lnTo>
                  <a:pt x="43050" y="292"/>
                </a:lnTo>
                <a:lnTo>
                  <a:pt x="41717" y="487"/>
                </a:lnTo>
                <a:lnTo>
                  <a:pt x="40288" y="715"/>
                </a:lnTo>
                <a:lnTo>
                  <a:pt x="38696" y="1007"/>
                </a:lnTo>
                <a:lnTo>
                  <a:pt x="37006" y="1332"/>
                </a:lnTo>
                <a:lnTo>
                  <a:pt x="35284" y="1690"/>
                </a:lnTo>
                <a:lnTo>
                  <a:pt x="33530" y="1949"/>
                </a:lnTo>
                <a:lnTo>
                  <a:pt x="21054" y="3606"/>
                </a:lnTo>
                <a:lnTo>
                  <a:pt x="19494" y="3931"/>
                </a:lnTo>
                <a:lnTo>
                  <a:pt x="17902" y="4159"/>
                </a:lnTo>
                <a:lnTo>
                  <a:pt x="16343" y="4354"/>
                </a:lnTo>
                <a:lnTo>
                  <a:pt x="14751" y="4484"/>
                </a:lnTo>
                <a:lnTo>
                  <a:pt x="13841" y="4581"/>
                </a:lnTo>
                <a:lnTo>
                  <a:pt x="12964" y="4646"/>
                </a:lnTo>
                <a:lnTo>
                  <a:pt x="12087" y="4776"/>
                </a:lnTo>
                <a:lnTo>
                  <a:pt x="11274" y="4906"/>
                </a:lnTo>
                <a:lnTo>
                  <a:pt x="10495" y="5068"/>
                </a:lnTo>
                <a:lnTo>
                  <a:pt x="9715" y="5231"/>
                </a:lnTo>
                <a:lnTo>
                  <a:pt x="9000" y="5426"/>
                </a:lnTo>
                <a:lnTo>
                  <a:pt x="8285" y="5653"/>
                </a:lnTo>
                <a:lnTo>
                  <a:pt x="7635" y="5881"/>
                </a:lnTo>
                <a:lnTo>
                  <a:pt x="6986" y="6108"/>
                </a:lnTo>
                <a:lnTo>
                  <a:pt x="6368" y="6368"/>
                </a:lnTo>
                <a:lnTo>
                  <a:pt x="5783" y="6661"/>
                </a:lnTo>
                <a:lnTo>
                  <a:pt x="5231" y="6953"/>
                </a:lnTo>
                <a:lnTo>
                  <a:pt x="4711" y="7245"/>
                </a:lnTo>
                <a:lnTo>
                  <a:pt x="4224" y="7570"/>
                </a:lnTo>
                <a:lnTo>
                  <a:pt x="3769" y="7895"/>
                </a:lnTo>
                <a:lnTo>
                  <a:pt x="3314" y="8220"/>
                </a:lnTo>
                <a:lnTo>
                  <a:pt x="2892" y="8577"/>
                </a:lnTo>
                <a:lnTo>
                  <a:pt x="2534" y="8935"/>
                </a:lnTo>
                <a:lnTo>
                  <a:pt x="2177" y="9325"/>
                </a:lnTo>
                <a:lnTo>
                  <a:pt x="1852" y="9682"/>
                </a:lnTo>
                <a:lnTo>
                  <a:pt x="1527" y="10072"/>
                </a:lnTo>
                <a:lnTo>
                  <a:pt x="1267" y="10494"/>
                </a:lnTo>
                <a:lnTo>
                  <a:pt x="1040" y="10884"/>
                </a:lnTo>
                <a:lnTo>
                  <a:pt x="813" y="11307"/>
                </a:lnTo>
                <a:lnTo>
                  <a:pt x="618" y="11729"/>
                </a:lnTo>
                <a:lnTo>
                  <a:pt x="455" y="12151"/>
                </a:lnTo>
                <a:lnTo>
                  <a:pt x="325" y="12574"/>
                </a:lnTo>
                <a:lnTo>
                  <a:pt x="195" y="12996"/>
                </a:lnTo>
                <a:lnTo>
                  <a:pt x="130" y="13418"/>
                </a:lnTo>
                <a:lnTo>
                  <a:pt x="65" y="13873"/>
                </a:lnTo>
                <a:lnTo>
                  <a:pt x="33" y="14296"/>
                </a:lnTo>
                <a:lnTo>
                  <a:pt x="0" y="14750"/>
                </a:lnTo>
                <a:lnTo>
                  <a:pt x="33" y="15173"/>
                </a:lnTo>
                <a:lnTo>
                  <a:pt x="65" y="15595"/>
                </a:lnTo>
                <a:lnTo>
                  <a:pt x="130" y="16050"/>
                </a:lnTo>
                <a:lnTo>
                  <a:pt x="228" y="16472"/>
                </a:lnTo>
                <a:lnTo>
                  <a:pt x="358" y="16927"/>
                </a:lnTo>
                <a:lnTo>
                  <a:pt x="488" y="17350"/>
                </a:lnTo>
                <a:lnTo>
                  <a:pt x="650" y="17772"/>
                </a:lnTo>
                <a:lnTo>
                  <a:pt x="845" y="18194"/>
                </a:lnTo>
                <a:lnTo>
                  <a:pt x="1072" y="18617"/>
                </a:lnTo>
                <a:lnTo>
                  <a:pt x="1300" y="19007"/>
                </a:lnTo>
                <a:lnTo>
                  <a:pt x="1560" y="19429"/>
                </a:lnTo>
                <a:lnTo>
                  <a:pt x="1852" y="19819"/>
                </a:lnTo>
                <a:lnTo>
                  <a:pt x="2145" y="20209"/>
                </a:lnTo>
                <a:lnTo>
                  <a:pt x="2502" y="20599"/>
                </a:lnTo>
                <a:lnTo>
                  <a:pt x="2859" y="20956"/>
                </a:lnTo>
                <a:lnTo>
                  <a:pt x="3217" y="21346"/>
                </a:lnTo>
                <a:lnTo>
                  <a:pt x="3639" y="21671"/>
                </a:lnTo>
                <a:lnTo>
                  <a:pt x="4062" y="22028"/>
                </a:lnTo>
                <a:lnTo>
                  <a:pt x="4484" y="22353"/>
                </a:lnTo>
                <a:lnTo>
                  <a:pt x="4971" y="22678"/>
                </a:lnTo>
                <a:lnTo>
                  <a:pt x="5459" y="22970"/>
                </a:lnTo>
                <a:lnTo>
                  <a:pt x="5978" y="23263"/>
                </a:lnTo>
                <a:lnTo>
                  <a:pt x="6498" y="23555"/>
                </a:lnTo>
                <a:lnTo>
                  <a:pt x="7051" y="23815"/>
                </a:lnTo>
                <a:lnTo>
                  <a:pt x="7635" y="24043"/>
                </a:lnTo>
                <a:lnTo>
                  <a:pt x="8253" y="24270"/>
                </a:lnTo>
                <a:lnTo>
                  <a:pt x="8870" y="24497"/>
                </a:lnTo>
                <a:lnTo>
                  <a:pt x="9487" y="24692"/>
                </a:lnTo>
                <a:lnTo>
                  <a:pt x="10170" y="24855"/>
                </a:lnTo>
                <a:lnTo>
                  <a:pt x="10852" y="25017"/>
                </a:lnTo>
                <a:lnTo>
                  <a:pt x="11567" y="25147"/>
                </a:lnTo>
                <a:lnTo>
                  <a:pt x="13094" y="25440"/>
                </a:lnTo>
                <a:lnTo>
                  <a:pt x="14556" y="25732"/>
                </a:lnTo>
                <a:lnTo>
                  <a:pt x="15855" y="26024"/>
                </a:lnTo>
                <a:lnTo>
                  <a:pt x="17090" y="26317"/>
                </a:lnTo>
                <a:lnTo>
                  <a:pt x="18195" y="26642"/>
                </a:lnTo>
                <a:lnTo>
                  <a:pt x="19202" y="26934"/>
                </a:lnTo>
                <a:lnTo>
                  <a:pt x="20144" y="27259"/>
                </a:lnTo>
                <a:lnTo>
                  <a:pt x="20989" y="27552"/>
                </a:lnTo>
                <a:lnTo>
                  <a:pt x="21736" y="27876"/>
                </a:lnTo>
                <a:lnTo>
                  <a:pt x="22418" y="28201"/>
                </a:lnTo>
                <a:lnTo>
                  <a:pt x="23068" y="28526"/>
                </a:lnTo>
                <a:lnTo>
                  <a:pt x="23621" y="28819"/>
                </a:lnTo>
                <a:lnTo>
                  <a:pt x="24140" y="29144"/>
                </a:lnTo>
                <a:lnTo>
                  <a:pt x="24628" y="29468"/>
                </a:lnTo>
                <a:lnTo>
                  <a:pt x="25050" y="29793"/>
                </a:lnTo>
                <a:lnTo>
                  <a:pt x="25472" y="30118"/>
                </a:lnTo>
                <a:lnTo>
                  <a:pt x="26187" y="30768"/>
                </a:lnTo>
                <a:lnTo>
                  <a:pt x="26870" y="31385"/>
                </a:lnTo>
                <a:lnTo>
                  <a:pt x="27552" y="32035"/>
                </a:lnTo>
                <a:lnTo>
                  <a:pt x="28267" y="32652"/>
                </a:lnTo>
                <a:lnTo>
                  <a:pt x="28656" y="32977"/>
                </a:lnTo>
                <a:lnTo>
                  <a:pt x="29079" y="33270"/>
                </a:lnTo>
                <a:lnTo>
                  <a:pt x="29534" y="33595"/>
                </a:lnTo>
                <a:lnTo>
                  <a:pt x="30054" y="33887"/>
                </a:lnTo>
                <a:lnTo>
                  <a:pt x="30573" y="34179"/>
                </a:lnTo>
                <a:lnTo>
                  <a:pt x="31191" y="34472"/>
                </a:lnTo>
                <a:lnTo>
                  <a:pt x="31873" y="34764"/>
                </a:lnTo>
                <a:lnTo>
                  <a:pt x="32588" y="35057"/>
                </a:lnTo>
                <a:lnTo>
                  <a:pt x="32978" y="35187"/>
                </a:lnTo>
                <a:lnTo>
                  <a:pt x="33368" y="35317"/>
                </a:lnTo>
                <a:lnTo>
                  <a:pt x="33790" y="35382"/>
                </a:lnTo>
                <a:lnTo>
                  <a:pt x="34245" y="35479"/>
                </a:lnTo>
                <a:lnTo>
                  <a:pt x="35154" y="35577"/>
                </a:lnTo>
                <a:lnTo>
                  <a:pt x="36097" y="35609"/>
                </a:lnTo>
                <a:lnTo>
                  <a:pt x="37071" y="35577"/>
                </a:lnTo>
                <a:lnTo>
                  <a:pt x="38111" y="35479"/>
                </a:lnTo>
                <a:lnTo>
                  <a:pt x="39118" y="35317"/>
                </a:lnTo>
                <a:lnTo>
                  <a:pt x="40158" y="35122"/>
                </a:lnTo>
                <a:lnTo>
                  <a:pt x="41165" y="34862"/>
                </a:lnTo>
                <a:lnTo>
                  <a:pt x="42140" y="34537"/>
                </a:lnTo>
                <a:lnTo>
                  <a:pt x="43082" y="34179"/>
                </a:lnTo>
                <a:lnTo>
                  <a:pt x="43992" y="33757"/>
                </a:lnTo>
                <a:lnTo>
                  <a:pt x="44837" y="33302"/>
                </a:lnTo>
                <a:lnTo>
                  <a:pt x="45616" y="32815"/>
                </a:lnTo>
                <a:lnTo>
                  <a:pt x="45974" y="32555"/>
                </a:lnTo>
                <a:lnTo>
                  <a:pt x="46299" y="32263"/>
                </a:lnTo>
                <a:lnTo>
                  <a:pt x="46591" y="32003"/>
                </a:lnTo>
                <a:lnTo>
                  <a:pt x="46883" y="31710"/>
                </a:lnTo>
                <a:lnTo>
                  <a:pt x="47631" y="30865"/>
                </a:lnTo>
                <a:lnTo>
                  <a:pt x="48280" y="30053"/>
                </a:lnTo>
                <a:lnTo>
                  <a:pt x="48898" y="29208"/>
                </a:lnTo>
                <a:lnTo>
                  <a:pt x="49483" y="28396"/>
                </a:lnTo>
                <a:lnTo>
                  <a:pt x="50522" y="26772"/>
                </a:lnTo>
                <a:lnTo>
                  <a:pt x="51562" y="25180"/>
                </a:lnTo>
                <a:lnTo>
                  <a:pt x="52049" y="24400"/>
                </a:lnTo>
                <a:lnTo>
                  <a:pt x="52602" y="23620"/>
                </a:lnTo>
                <a:lnTo>
                  <a:pt x="53154" y="22840"/>
                </a:lnTo>
                <a:lnTo>
                  <a:pt x="53739" y="22093"/>
                </a:lnTo>
                <a:lnTo>
                  <a:pt x="54389" y="21313"/>
                </a:lnTo>
                <a:lnTo>
                  <a:pt x="55071" y="20566"/>
                </a:lnTo>
                <a:lnTo>
                  <a:pt x="55851" y="19851"/>
                </a:lnTo>
                <a:lnTo>
                  <a:pt x="56695" y="19104"/>
                </a:lnTo>
                <a:lnTo>
                  <a:pt x="57150" y="18779"/>
                </a:lnTo>
                <a:lnTo>
                  <a:pt x="57703" y="18487"/>
                </a:lnTo>
                <a:lnTo>
                  <a:pt x="58287" y="18194"/>
                </a:lnTo>
                <a:lnTo>
                  <a:pt x="58905" y="17934"/>
                </a:lnTo>
                <a:lnTo>
                  <a:pt x="59587" y="17707"/>
                </a:lnTo>
                <a:lnTo>
                  <a:pt x="60334" y="17480"/>
                </a:lnTo>
                <a:lnTo>
                  <a:pt x="61894" y="17025"/>
                </a:lnTo>
                <a:lnTo>
                  <a:pt x="63616" y="16505"/>
                </a:lnTo>
                <a:lnTo>
                  <a:pt x="64493" y="16180"/>
                </a:lnTo>
                <a:lnTo>
                  <a:pt x="65403" y="15855"/>
                </a:lnTo>
                <a:lnTo>
                  <a:pt x="66345" y="15465"/>
                </a:lnTo>
                <a:lnTo>
                  <a:pt x="67287" y="15010"/>
                </a:lnTo>
                <a:lnTo>
                  <a:pt x="68262" y="14523"/>
                </a:lnTo>
                <a:lnTo>
                  <a:pt x="69204" y="13971"/>
                </a:lnTo>
                <a:lnTo>
                  <a:pt x="69496" y="13776"/>
                </a:lnTo>
                <a:lnTo>
                  <a:pt x="69756" y="13548"/>
                </a:lnTo>
                <a:lnTo>
                  <a:pt x="69984" y="13353"/>
                </a:lnTo>
                <a:lnTo>
                  <a:pt x="70146" y="13126"/>
                </a:lnTo>
                <a:lnTo>
                  <a:pt x="70276" y="12931"/>
                </a:lnTo>
                <a:lnTo>
                  <a:pt x="70374" y="12704"/>
                </a:lnTo>
                <a:lnTo>
                  <a:pt x="70406" y="12476"/>
                </a:lnTo>
                <a:lnTo>
                  <a:pt x="70406" y="12249"/>
                </a:lnTo>
                <a:lnTo>
                  <a:pt x="70374" y="11989"/>
                </a:lnTo>
                <a:lnTo>
                  <a:pt x="70309" y="11761"/>
                </a:lnTo>
                <a:lnTo>
                  <a:pt x="70211" y="11501"/>
                </a:lnTo>
                <a:lnTo>
                  <a:pt x="70081" y="11274"/>
                </a:lnTo>
                <a:lnTo>
                  <a:pt x="69886" y="11014"/>
                </a:lnTo>
                <a:lnTo>
                  <a:pt x="69691" y="10754"/>
                </a:lnTo>
                <a:lnTo>
                  <a:pt x="69431" y="10494"/>
                </a:lnTo>
                <a:lnTo>
                  <a:pt x="69139" y="10234"/>
                </a:lnTo>
                <a:lnTo>
                  <a:pt x="68814" y="9974"/>
                </a:lnTo>
                <a:lnTo>
                  <a:pt x="68457" y="9715"/>
                </a:lnTo>
                <a:lnTo>
                  <a:pt x="67612" y="9195"/>
                </a:lnTo>
                <a:lnTo>
                  <a:pt x="66637" y="8642"/>
                </a:lnTo>
                <a:lnTo>
                  <a:pt x="65533" y="8123"/>
                </a:lnTo>
                <a:lnTo>
                  <a:pt x="64331" y="7570"/>
                </a:lnTo>
                <a:lnTo>
                  <a:pt x="62966" y="7018"/>
                </a:lnTo>
                <a:lnTo>
                  <a:pt x="61471" y="6466"/>
                </a:lnTo>
                <a:lnTo>
                  <a:pt x="59847" y="5913"/>
                </a:lnTo>
                <a:lnTo>
                  <a:pt x="59067" y="5653"/>
                </a:lnTo>
                <a:lnTo>
                  <a:pt x="58352" y="5361"/>
                </a:lnTo>
                <a:lnTo>
                  <a:pt x="57735" y="5068"/>
                </a:lnTo>
                <a:lnTo>
                  <a:pt x="57150" y="4744"/>
                </a:lnTo>
                <a:lnTo>
                  <a:pt x="56598" y="4419"/>
                </a:lnTo>
                <a:lnTo>
                  <a:pt x="56111" y="4094"/>
                </a:lnTo>
                <a:lnTo>
                  <a:pt x="55656" y="3769"/>
                </a:lnTo>
                <a:lnTo>
                  <a:pt x="55233" y="3444"/>
                </a:lnTo>
                <a:lnTo>
                  <a:pt x="54486" y="2794"/>
                </a:lnTo>
                <a:lnTo>
                  <a:pt x="53739" y="2177"/>
                </a:lnTo>
                <a:lnTo>
                  <a:pt x="53024" y="1592"/>
                </a:lnTo>
                <a:lnTo>
                  <a:pt x="52634" y="1332"/>
                </a:lnTo>
                <a:lnTo>
                  <a:pt x="52212" y="1072"/>
                </a:lnTo>
                <a:lnTo>
                  <a:pt x="51757" y="845"/>
                </a:lnTo>
                <a:lnTo>
                  <a:pt x="51302" y="650"/>
                </a:lnTo>
                <a:lnTo>
                  <a:pt x="50782" y="455"/>
                </a:lnTo>
                <a:lnTo>
                  <a:pt x="50197" y="292"/>
                </a:lnTo>
                <a:lnTo>
                  <a:pt x="49580" y="163"/>
                </a:lnTo>
                <a:lnTo>
                  <a:pt x="48898" y="65"/>
                </a:lnTo>
                <a:lnTo>
                  <a:pt x="481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"/>
          <p:cNvSpPr/>
          <p:nvPr/>
        </p:nvSpPr>
        <p:spPr>
          <a:xfrm flipH="1">
            <a:off x="7178635" y="840513"/>
            <a:ext cx="271654" cy="275373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 flipH="1">
            <a:off x="8068950" y="2230325"/>
            <a:ext cx="532033" cy="596802"/>
          </a:xfrm>
          <a:custGeom>
            <a:rect b="b" l="l" r="r" t="t"/>
            <a:pathLst>
              <a:path extrusionOk="0" h="15563" w="13874">
                <a:moveTo>
                  <a:pt x="9520" y="1235"/>
                </a:moveTo>
                <a:lnTo>
                  <a:pt x="9228" y="2340"/>
                </a:lnTo>
                <a:lnTo>
                  <a:pt x="8968" y="3477"/>
                </a:lnTo>
                <a:lnTo>
                  <a:pt x="8708" y="4581"/>
                </a:lnTo>
                <a:lnTo>
                  <a:pt x="8480" y="5718"/>
                </a:lnTo>
                <a:lnTo>
                  <a:pt x="7798" y="5361"/>
                </a:lnTo>
                <a:lnTo>
                  <a:pt x="7116" y="4939"/>
                </a:lnTo>
                <a:lnTo>
                  <a:pt x="6239" y="4386"/>
                </a:lnTo>
                <a:lnTo>
                  <a:pt x="7896" y="2827"/>
                </a:lnTo>
                <a:lnTo>
                  <a:pt x="8708" y="2015"/>
                </a:lnTo>
                <a:lnTo>
                  <a:pt x="9520" y="1235"/>
                </a:lnTo>
                <a:close/>
                <a:moveTo>
                  <a:pt x="748" y="1657"/>
                </a:moveTo>
                <a:lnTo>
                  <a:pt x="1365" y="1950"/>
                </a:lnTo>
                <a:lnTo>
                  <a:pt x="1982" y="2242"/>
                </a:lnTo>
                <a:lnTo>
                  <a:pt x="2567" y="2567"/>
                </a:lnTo>
                <a:lnTo>
                  <a:pt x="3152" y="2924"/>
                </a:lnTo>
                <a:lnTo>
                  <a:pt x="4322" y="3672"/>
                </a:lnTo>
                <a:lnTo>
                  <a:pt x="5426" y="4451"/>
                </a:lnTo>
                <a:lnTo>
                  <a:pt x="4419" y="5394"/>
                </a:lnTo>
                <a:lnTo>
                  <a:pt x="3412" y="6401"/>
                </a:lnTo>
                <a:lnTo>
                  <a:pt x="2047" y="4029"/>
                </a:lnTo>
                <a:lnTo>
                  <a:pt x="1398" y="2859"/>
                </a:lnTo>
                <a:lnTo>
                  <a:pt x="748" y="1657"/>
                </a:lnTo>
                <a:close/>
                <a:moveTo>
                  <a:pt x="8870" y="6498"/>
                </a:moveTo>
                <a:lnTo>
                  <a:pt x="9942" y="7051"/>
                </a:lnTo>
                <a:lnTo>
                  <a:pt x="10982" y="7603"/>
                </a:lnTo>
                <a:lnTo>
                  <a:pt x="11469" y="7928"/>
                </a:lnTo>
                <a:lnTo>
                  <a:pt x="11989" y="8253"/>
                </a:lnTo>
                <a:lnTo>
                  <a:pt x="12444" y="8610"/>
                </a:lnTo>
                <a:lnTo>
                  <a:pt x="12899" y="8967"/>
                </a:lnTo>
                <a:lnTo>
                  <a:pt x="11794" y="8935"/>
                </a:lnTo>
                <a:lnTo>
                  <a:pt x="10690" y="8967"/>
                </a:lnTo>
                <a:lnTo>
                  <a:pt x="9585" y="9065"/>
                </a:lnTo>
                <a:lnTo>
                  <a:pt x="8448" y="9162"/>
                </a:lnTo>
                <a:lnTo>
                  <a:pt x="8643" y="7830"/>
                </a:lnTo>
                <a:lnTo>
                  <a:pt x="8870" y="6498"/>
                </a:lnTo>
                <a:close/>
                <a:moveTo>
                  <a:pt x="5881" y="4744"/>
                </a:moveTo>
                <a:lnTo>
                  <a:pt x="6596" y="5231"/>
                </a:lnTo>
                <a:lnTo>
                  <a:pt x="7473" y="5751"/>
                </a:lnTo>
                <a:lnTo>
                  <a:pt x="8383" y="6238"/>
                </a:lnTo>
                <a:lnTo>
                  <a:pt x="8123" y="7733"/>
                </a:lnTo>
                <a:lnTo>
                  <a:pt x="7928" y="9227"/>
                </a:lnTo>
                <a:lnTo>
                  <a:pt x="6498" y="9422"/>
                </a:lnTo>
                <a:lnTo>
                  <a:pt x="5036" y="9585"/>
                </a:lnTo>
                <a:lnTo>
                  <a:pt x="4354" y="8155"/>
                </a:lnTo>
                <a:lnTo>
                  <a:pt x="4029" y="7505"/>
                </a:lnTo>
                <a:lnTo>
                  <a:pt x="3672" y="6856"/>
                </a:lnTo>
                <a:lnTo>
                  <a:pt x="4776" y="5783"/>
                </a:lnTo>
                <a:lnTo>
                  <a:pt x="5881" y="4744"/>
                </a:lnTo>
                <a:close/>
                <a:moveTo>
                  <a:pt x="3347" y="7213"/>
                </a:moveTo>
                <a:lnTo>
                  <a:pt x="3964" y="8383"/>
                </a:lnTo>
                <a:lnTo>
                  <a:pt x="4614" y="9650"/>
                </a:lnTo>
                <a:lnTo>
                  <a:pt x="3737" y="9715"/>
                </a:lnTo>
                <a:lnTo>
                  <a:pt x="2860" y="9780"/>
                </a:lnTo>
                <a:lnTo>
                  <a:pt x="1982" y="9812"/>
                </a:lnTo>
                <a:lnTo>
                  <a:pt x="1105" y="9780"/>
                </a:lnTo>
                <a:lnTo>
                  <a:pt x="1625" y="9097"/>
                </a:lnTo>
                <a:lnTo>
                  <a:pt x="2177" y="8448"/>
                </a:lnTo>
                <a:lnTo>
                  <a:pt x="2762" y="7830"/>
                </a:lnTo>
                <a:lnTo>
                  <a:pt x="3347" y="7213"/>
                </a:lnTo>
                <a:close/>
                <a:moveTo>
                  <a:pt x="7863" y="9780"/>
                </a:moveTo>
                <a:lnTo>
                  <a:pt x="7733" y="10884"/>
                </a:lnTo>
                <a:lnTo>
                  <a:pt x="7636" y="12022"/>
                </a:lnTo>
                <a:lnTo>
                  <a:pt x="7538" y="13126"/>
                </a:lnTo>
                <a:lnTo>
                  <a:pt x="7473" y="14263"/>
                </a:lnTo>
                <a:lnTo>
                  <a:pt x="6888" y="13256"/>
                </a:lnTo>
                <a:lnTo>
                  <a:pt x="6336" y="12216"/>
                </a:lnTo>
                <a:lnTo>
                  <a:pt x="5784" y="11177"/>
                </a:lnTo>
                <a:lnTo>
                  <a:pt x="5296" y="10105"/>
                </a:lnTo>
                <a:lnTo>
                  <a:pt x="7863" y="9780"/>
                </a:lnTo>
                <a:close/>
                <a:moveTo>
                  <a:pt x="10007" y="0"/>
                </a:moveTo>
                <a:lnTo>
                  <a:pt x="9942" y="33"/>
                </a:lnTo>
                <a:lnTo>
                  <a:pt x="9845" y="98"/>
                </a:lnTo>
                <a:lnTo>
                  <a:pt x="8870" y="1105"/>
                </a:lnTo>
                <a:lnTo>
                  <a:pt x="7863" y="2112"/>
                </a:lnTo>
                <a:lnTo>
                  <a:pt x="5816" y="4094"/>
                </a:lnTo>
                <a:lnTo>
                  <a:pt x="4484" y="3184"/>
                </a:lnTo>
                <a:lnTo>
                  <a:pt x="3834" y="2762"/>
                </a:lnTo>
                <a:lnTo>
                  <a:pt x="3152" y="2340"/>
                </a:lnTo>
                <a:lnTo>
                  <a:pt x="2470" y="1950"/>
                </a:lnTo>
                <a:lnTo>
                  <a:pt x="1787" y="1592"/>
                </a:lnTo>
                <a:lnTo>
                  <a:pt x="1040" y="1267"/>
                </a:lnTo>
                <a:lnTo>
                  <a:pt x="325" y="975"/>
                </a:lnTo>
                <a:lnTo>
                  <a:pt x="228" y="942"/>
                </a:lnTo>
                <a:lnTo>
                  <a:pt x="163" y="975"/>
                </a:lnTo>
                <a:lnTo>
                  <a:pt x="98" y="1007"/>
                </a:lnTo>
                <a:lnTo>
                  <a:pt x="65" y="1040"/>
                </a:lnTo>
                <a:lnTo>
                  <a:pt x="0" y="1170"/>
                </a:lnTo>
                <a:lnTo>
                  <a:pt x="0" y="1267"/>
                </a:lnTo>
                <a:lnTo>
                  <a:pt x="33" y="1332"/>
                </a:lnTo>
                <a:lnTo>
                  <a:pt x="390" y="2015"/>
                </a:lnTo>
                <a:lnTo>
                  <a:pt x="748" y="2697"/>
                </a:lnTo>
                <a:lnTo>
                  <a:pt x="1495" y="4061"/>
                </a:lnTo>
                <a:lnTo>
                  <a:pt x="3087" y="6726"/>
                </a:lnTo>
                <a:lnTo>
                  <a:pt x="2372" y="7505"/>
                </a:lnTo>
                <a:lnTo>
                  <a:pt x="1657" y="8253"/>
                </a:lnTo>
                <a:lnTo>
                  <a:pt x="1008" y="9065"/>
                </a:lnTo>
                <a:lnTo>
                  <a:pt x="358" y="9877"/>
                </a:lnTo>
                <a:lnTo>
                  <a:pt x="325" y="9942"/>
                </a:lnTo>
                <a:lnTo>
                  <a:pt x="293" y="10007"/>
                </a:lnTo>
                <a:lnTo>
                  <a:pt x="358" y="10137"/>
                </a:lnTo>
                <a:lnTo>
                  <a:pt x="455" y="10235"/>
                </a:lnTo>
                <a:lnTo>
                  <a:pt x="585" y="10267"/>
                </a:lnTo>
                <a:lnTo>
                  <a:pt x="1657" y="10332"/>
                </a:lnTo>
                <a:lnTo>
                  <a:pt x="2697" y="10332"/>
                </a:lnTo>
                <a:lnTo>
                  <a:pt x="3769" y="10267"/>
                </a:lnTo>
                <a:lnTo>
                  <a:pt x="4841" y="10170"/>
                </a:lnTo>
                <a:lnTo>
                  <a:pt x="5426" y="11372"/>
                </a:lnTo>
                <a:lnTo>
                  <a:pt x="6044" y="12574"/>
                </a:lnTo>
                <a:lnTo>
                  <a:pt x="6368" y="13159"/>
                </a:lnTo>
                <a:lnTo>
                  <a:pt x="6693" y="13711"/>
                </a:lnTo>
                <a:lnTo>
                  <a:pt x="7083" y="14263"/>
                </a:lnTo>
                <a:lnTo>
                  <a:pt x="7473" y="14816"/>
                </a:lnTo>
                <a:lnTo>
                  <a:pt x="7441" y="15303"/>
                </a:lnTo>
                <a:lnTo>
                  <a:pt x="7473" y="15433"/>
                </a:lnTo>
                <a:lnTo>
                  <a:pt x="7538" y="15498"/>
                </a:lnTo>
                <a:lnTo>
                  <a:pt x="7603" y="15563"/>
                </a:lnTo>
                <a:lnTo>
                  <a:pt x="7798" y="15563"/>
                </a:lnTo>
                <a:lnTo>
                  <a:pt x="7896" y="15530"/>
                </a:lnTo>
                <a:lnTo>
                  <a:pt x="7928" y="15433"/>
                </a:lnTo>
                <a:lnTo>
                  <a:pt x="7961" y="15335"/>
                </a:lnTo>
                <a:lnTo>
                  <a:pt x="8025" y="15303"/>
                </a:lnTo>
                <a:lnTo>
                  <a:pt x="8090" y="15271"/>
                </a:lnTo>
                <a:lnTo>
                  <a:pt x="8123" y="15206"/>
                </a:lnTo>
                <a:lnTo>
                  <a:pt x="8090" y="15141"/>
                </a:lnTo>
                <a:lnTo>
                  <a:pt x="7993" y="14978"/>
                </a:lnTo>
                <a:lnTo>
                  <a:pt x="8058" y="13679"/>
                </a:lnTo>
                <a:lnTo>
                  <a:pt x="8123" y="12346"/>
                </a:lnTo>
                <a:lnTo>
                  <a:pt x="8253" y="11014"/>
                </a:lnTo>
                <a:lnTo>
                  <a:pt x="8383" y="9715"/>
                </a:lnTo>
                <a:lnTo>
                  <a:pt x="9682" y="9552"/>
                </a:lnTo>
                <a:lnTo>
                  <a:pt x="11015" y="9487"/>
                </a:lnTo>
                <a:lnTo>
                  <a:pt x="11664" y="9455"/>
                </a:lnTo>
                <a:lnTo>
                  <a:pt x="12314" y="9455"/>
                </a:lnTo>
                <a:lnTo>
                  <a:pt x="12964" y="9487"/>
                </a:lnTo>
                <a:lnTo>
                  <a:pt x="13614" y="9552"/>
                </a:lnTo>
                <a:lnTo>
                  <a:pt x="13711" y="9552"/>
                </a:lnTo>
                <a:lnTo>
                  <a:pt x="13776" y="9520"/>
                </a:lnTo>
                <a:lnTo>
                  <a:pt x="13841" y="9455"/>
                </a:lnTo>
                <a:lnTo>
                  <a:pt x="13874" y="9390"/>
                </a:lnTo>
                <a:lnTo>
                  <a:pt x="13874" y="9260"/>
                </a:lnTo>
                <a:lnTo>
                  <a:pt x="13874" y="9162"/>
                </a:lnTo>
                <a:lnTo>
                  <a:pt x="13809" y="9097"/>
                </a:lnTo>
                <a:lnTo>
                  <a:pt x="13289" y="8610"/>
                </a:lnTo>
                <a:lnTo>
                  <a:pt x="12737" y="8155"/>
                </a:lnTo>
                <a:lnTo>
                  <a:pt x="12152" y="7733"/>
                </a:lnTo>
                <a:lnTo>
                  <a:pt x="11534" y="7343"/>
                </a:lnTo>
                <a:lnTo>
                  <a:pt x="10917" y="6986"/>
                </a:lnTo>
                <a:lnTo>
                  <a:pt x="10267" y="6661"/>
                </a:lnTo>
                <a:lnTo>
                  <a:pt x="8968" y="5978"/>
                </a:lnTo>
                <a:lnTo>
                  <a:pt x="9260" y="4549"/>
                </a:lnTo>
                <a:lnTo>
                  <a:pt x="9553" y="3152"/>
                </a:lnTo>
                <a:lnTo>
                  <a:pt x="9910" y="1755"/>
                </a:lnTo>
                <a:lnTo>
                  <a:pt x="10300" y="358"/>
                </a:lnTo>
                <a:lnTo>
                  <a:pt x="10300" y="260"/>
                </a:lnTo>
                <a:lnTo>
                  <a:pt x="10267" y="163"/>
                </a:lnTo>
                <a:lnTo>
                  <a:pt x="10235" y="98"/>
                </a:lnTo>
                <a:lnTo>
                  <a:pt x="10170" y="33"/>
                </a:lnTo>
                <a:lnTo>
                  <a:pt x="1010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 flipH="1">
            <a:off x="3415045" y="4575320"/>
            <a:ext cx="176974" cy="185679"/>
          </a:xfrm>
          <a:custGeom>
            <a:rect b="b" l="l" r="r" t="t"/>
            <a:pathLst>
              <a:path extrusionOk="0" h="4842" w="4615">
                <a:moveTo>
                  <a:pt x="3964" y="0"/>
                </a:moveTo>
                <a:lnTo>
                  <a:pt x="3445" y="228"/>
                </a:lnTo>
                <a:lnTo>
                  <a:pt x="2957" y="520"/>
                </a:lnTo>
                <a:lnTo>
                  <a:pt x="2697" y="683"/>
                </a:lnTo>
                <a:lnTo>
                  <a:pt x="2470" y="878"/>
                </a:lnTo>
                <a:lnTo>
                  <a:pt x="2275" y="1105"/>
                </a:lnTo>
                <a:lnTo>
                  <a:pt x="2112" y="1332"/>
                </a:lnTo>
                <a:lnTo>
                  <a:pt x="1853" y="1105"/>
                </a:lnTo>
                <a:lnTo>
                  <a:pt x="1593" y="910"/>
                </a:lnTo>
                <a:lnTo>
                  <a:pt x="1430" y="845"/>
                </a:lnTo>
                <a:lnTo>
                  <a:pt x="1268" y="780"/>
                </a:lnTo>
                <a:lnTo>
                  <a:pt x="1105" y="748"/>
                </a:lnTo>
                <a:lnTo>
                  <a:pt x="943" y="748"/>
                </a:lnTo>
                <a:lnTo>
                  <a:pt x="845" y="813"/>
                </a:lnTo>
                <a:lnTo>
                  <a:pt x="780" y="910"/>
                </a:lnTo>
                <a:lnTo>
                  <a:pt x="780" y="1105"/>
                </a:lnTo>
                <a:lnTo>
                  <a:pt x="845" y="1267"/>
                </a:lnTo>
                <a:lnTo>
                  <a:pt x="910" y="1430"/>
                </a:lnTo>
                <a:lnTo>
                  <a:pt x="1008" y="1560"/>
                </a:lnTo>
                <a:lnTo>
                  <a:pt x="1138" y="1690"/>
                </a:lnTo>
                <a:lnTo>
                  <a:pt x="1268" y="1820"/>
                </a:lnTo>
                <a:lnTo>
                  <a:pt x="1593" y="2015"/>
                </a:lnTo>
                <a:lnTo>
                  <a:pt x="1170" y="2210"/>
                </a:lnTo>
                <a:lnTo>
                  <a:pt x="780" y="2405"/>
                </a:lnTo>
                <a:lnTo>
                  <a:pt x="391" y="2632"/>
                </a:lnTo>
                <a:lnTo>
                  <a:pt x="33" y="2924"/>
                </a:lnTo>
                <a:lnTo>
                  <a:pt x="1" y="2989"/>
                </a:lnTo>
                <a:lnTo>
                  <a:pt x="1" y="3087"/>
                </a:lnTo>
                <a:lnTo>
                  <a:pt x="66" y="3119"/>
                </a:lnTo>
                <a:lnTo>
                  <a:pt x="131" y="3152"/>
                </a:lnTo>
                <a:lnTo>
                  <a:pt x="358" y="3119"/>
                </a:lnTo>
                <a:lnTo>
                  <a:pt x="585" y="3087"/>
                </a:lnTo>
                <a:lnTo>
                  <a:pt x="1040" y="2957"/>
                </a:lnTo>
                <a:lnTo>
                  <a:pt x="1430" y="2827"/>
                </a:lnTo>
                <a:lnTo>
                  <a:pt x="1625" y="2795"/>
                </a:lnTo>
                <a:lnTo>
                  <a:pt x="1788" y="2795"/>
                </a:lnTo>
                <a:lnTo>
                  <a:pt x="1723" y="2989"/>
                </a:lnTo>
                <a:lnTo>
                  <a:pt x="1690" y="3184"/>
                </a:lnTo>
                <a:lnTo>
                  <a:pt x="1690" y="3574"/>
                </a:lnTo>
                <a:lnTo>
                  <a:pt x="1690" y="3899"/>
                </a:lnTo>
                <a:lnTo>
                  <a:pt x="1690" y="4062"/>
                </a:lnTo>
                <a:lnTo>
                  <a:pt x="1723" y="4257"/>
                </a:lnTo>
                <a:lnTo>
                  <a:pt x="1723" y="4354"/>
                </a:lnTo>
                <a:lnTo>
                  <a:pt x="1755" y="4484"/>
                </a:lnTo>
                <a:lnTo>
                  <a:pt x="1820" y="4614"/>
                </a:lnTo>
                <a:lnTo>
                  <a:pt x="1885" y="4776"/>
                </a:lnTo>
                <a:lnTo>
                  <a:pt x="1918" y="4809"/>
                </a:lnTo>
                <a:lnTo>
                  <a:pt x="1983" y="4841"/>
                </a:lnTo>
                <a:lnTo>
                  <a:pt x="2048" y="4809"/>
                </a:lnTo>
                <a:lnTo>
                  <a:pt x="2080" y="4776"/>
                </a:lnTo>
                <a:lnTo>
                  <a:pt x="2340" y="4224"/>
                </a:lnTo>
                <a:lnTo>
                  <a:pt x="2535" y="3672"/>
                </a:lnTo>
                <a:lnTo>
                  <a:pt x="2697" y="2989"/>
                </a:lnTo>
                <a:lnTo>
                  <a:pt x="2730" y="2827"/>
                </a:lnTo>
                <a:lnTo>
                  <a:pt x="2762" y="2730"/>
                </a:lnTo>
                <a:lnTo>
                  <a:pt x="2827" y="2665"/>
                </a:lnTo>
                <a:lnTo>
                  <a:pt x="2957" y="2632"/>
                </a:lnTo>
                <a:lnTo>
                  <a:pt x="3185" y="2600"/>
                </a:lnTo>
                <a:lnTo>
                  <a:pt x="3412" y="2665"/>
                </a:lnTo>
                <a:lnTo>
                  <a:pt x="3672" y="2697"/>
                </a:lnTo>
                <a:lnTo>
                  <a:pt x="3899" y="2730"/>
                </a:lnTo>
                <a:lnTo>
                  <a:pt x="4062" y="2730"/>
                </a:lnTo>
                <a:lnTo>
                  <a:pt x="4224" y="2665"/>
                </a:lnTo>
                <a:lnTo>
                  <a:pt x="4387" y="2632"/>
                </a:lnTo>
                <a:lnTo>
                  <a:pt x="4549" y="2535"/>
                </a:lnTo>
                <a:lnTo>
                  <a:pt x="4614" y="2502"/>
                </a:lnTo>
                <a:lnTo>
                  <a:pt x="4614" y="2437"/>
                </a:lnTo>
                <a:lnTo>
                  <a:pt x="4614" y="2372"/>
                </a:lnTo>
                <a:lnTo>
                  <a:pt x="4582" y="2340"/>
                </a:lnTo>
                <a:lnTo>
                  <a:pt x="4419" y="2177"/>
                </a:lnTo>
                <a:lnTo>
                  <a:pt x="4257" y="2080"/>
                </a:lnTo>
                <a:lnTo>
                  <a:pt x="4062" y="2015"/>
                </a:lnTo>
                <a:lnTo>
                  <a:pt x="3867" y="1950"/>
                </a:lnTo>
                <a:lnTo>
                  <a:pt x="3445" y="1885"/>
                </a:lnTo>
                <a:lnTo>
                  <a:pt x="3022" y="1852"/>
                </a:lnTo>
                <a:lnTo>
                  <a:pt x="3185" y="1657"/>
                </a:lnTo>
                <a:lnTo>
                  <a:pt x="3347" y="1462"/>
                </a:lnTo>
                <a:lnTo>
                  <a:pt x="3672" y="1040"/>
                </a:lnTo>
                <a:lnTo>
                  <a:pt x="3834" y="845"/>
                </a:lnTo>
                <a:lnTo>
                  <a:pt x="3964" y="618"/>
                </a:lnTo>
                <a:lnTo>
                  <a:pt x="4062" y="390"/>
                </a:lnTo>
                <a:lnTo>
                  <a:pt x="4127" y="130"/>
                </a:lnTo>
                <a:lnTo>
                  <a:pt x="4094" y="65"/>
                </a:lnTo>
                <a:lnTo>
                  <a:pt x="4062" y="33"/>
                </a:lnTo>
                <a:lnTo>
                  <a:pt x="402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"/>
          <p:cNvSpPr/>
          <p:nvPr/>
        </p:nvSpPr>
        <p:spPr>
          <a:xfrm flipH="1">
            <a:off x="1484637" y="342158"/>
            <a:ext cx="142885" cy="152785"/>
          </a:xfrm>
          <a:custGeom>
            <a:rect b="b" l="l" r="r" t="t"/>
            <a:pathLst>
              <a:path extrusionOk="0" h="3997" w="3738">
                <a:moveTo>
                  <a:pt x="2633" y="0"/>
                </a:moveTo>
                <a:lnTo>
                  <a:pt x="2568" y="33"/>
                </a:lnTo>
                <a:lnTo>
                  <a:pt x="2308" y="228"/>
                </a:lnTo>
                <a:lnTo>
                  <a:pt x="2080" y="488"/>
                </a:lnTo>
                <a:lnTo>
                  <a:pt x="1625" y="1008"/>
                </a:lnTo>
                <a:lnTo>
                  <a:pt x="1495" y="1138"/>
                </a:lnTo>
                <a:lnTo>
                  <a:pt x="1398" y="1267"/>
                </a:lnTo>
                <a:lnTo>
                  <a:pt x="1236" y="1202"/>
                </a:lnTo>
                <a:lnTo>
                  <a:pt x="878" y="1008"/>
                </a:lnTo>
                <a:lnTo>
                  <a:pt x="488" y="845"/>
                </a:lnTo>
                <a:lnTo>
                  <a:pt x="261" y="748"/>
                </a:lnTo>
                <a:lnTo>
                  <a:pt x="228" y="748"/>
                </a:lnTo>
                <a:lnTo>
                  <a:pt x="163" y="780"/>
                </a:lnTo>
                <a:lnTo>
                  <a:pt x="163" y="845"/>
                </a:lnTo>
                <a:lnTo>
                  <a:pt x="196" y="1040"/>
                </a:lnTo>
                <a:lnTo>
                  <a:pt x="261" y="1202"/>
                </a:lnTo>
                <a:lnTo>
                  <a:pt x="456" y="1495"/>
                </a:lnTo>
                <a:lnTo>
                  <a:pt x="618" y="1722"/>
                </a:lnTo>
                <a:lnTo>
                  <a:pt x="748" y="1917"/>
                </a:lnTo>
                <a:lnTo>
                  <a:pt x="781" y="1982"/>
                </a:lnTo>
                <a:lnTo>
                  <a:pt x="781" y="2015"/>
                </a:lnTo>
                <a:lnTo>
                  <a:pt x="716" y="2080"/>
                </a:lnTo>
                <a:lnTo>
                  <a:pt x="553" y="2307"/>
                </a:lnTo>
                <a:lnTo>
                  <a:pt x="358" y="2535"/>
                </a:lnTo>
                <a:lnTo>
                  <a:pt x="33" y="3054"/>
                </a:lnTo>
                <a:lnTo>
                  <a:pt x="1" y="3152"/>
                </a:lnTo>
                <a:lnTo>
                  <a:pt x="1" y="3217"/>
                </a:lnTo>
                <a:lnTo>
                  <a:pt x="33" y="3282"/>
                </a:lnTo>
                <a:lnTo>
                  <a:pt x="228" y="3282"/>
                </a:lnTo>
                <a:lnTo>
                  <a:pt x="488" y="3217"/>
                </a:lnTo>
                <a:lnTo>
                  <a:pt x="813" y="3087"/>
                </a:lnTo>
                <a:lnTo>
                  <a:pt x="1398" y="2827"/>
                </a:lnTo>
                <a:lnTo>
                  <a:pt x="1658" y="2730"/>
                </a:lnTo>
                <a:lnTo>
                  <a:pt x="1690" y="2859"/>
                </a:lnTo>
                <a:lnTo>
                  <a:pt x="1755" y="2989"/>
                </a:lnTo>
                <a:lnTo>
                  <a:pt x="1820" y="3184"/>
                </a:lnTo>
                <a:lnTo>
                  <a:pt x="1918" y="3412"/>
                </a:lnTo>
                <a:lnTo>
                  <a:pt x="2145" y="3802"/>
                </a:lnTo>
                <a:lnTo>
                  <a:pt x="2243" y="3964"/>
                </a:lnTo>
                <a:lnTo>
                  <a:pt x="2275" y="3997"/>
                </a:lnTo>
                <a:lnTo>
                  <a:pt x="2373" y="3997"/>
                </a:lnTo>
                <a:lnTo>
                  <a:pt x="2405" y="3964"/>
                </a:lnTo>
                <a:lnTo>
                  <a:pt x="2503" y="3802"/>
                </a:lnTo>
                <a:lnTo>
                  <a:pt x="2665" y="3217"/>
                </a:lnTo>
                <a:lnTo>
                  <a:pt x="2730" y="2892"/>
                </a:lnTo>
                <a:lnTo>
                  <a:pt x="2763" y="2600"/>
                </a:lnTo>
                <a:lnTo>
                  <a:pt x="2763" y="2535"/>
                </a:lnTo>
                <a:lnTo>
                  <a:pt x="2795" y="2502"/>
                </a:lnTo>
                <a:lnTo>
                  <a:pt x="2828" y="2470"/>
                </a:lnTo>
                <a:lnTo>
                  <a:pt x="2893" y="2437"/>
                </a:lnTo>
                <a:lnTo>
                  <a:pt x="3055" y="2437"/>
                </a:lnTo>
                <a:lnTo>
                  <a:pt x="3250" y="2405"/>
                </a:lnTo>
                <a:lnTo>
                  <a:pt x="3510" y="2372"/>
                </a:lnTo>
                <a:lnTo>
                  <a:pt x="3640" y="2307"/>
                </a:lnTo>
                <a:lnTo>
                  <a:pt x="3737" y="2242"/>
                </a:lnTo>
                <a:lnTo>
                  <a:pt x="3737" y="2177"/>
                </a:lnTo>
                <a:lnTo>
                  <a:pt x="3737" y="2112"/>
                </a:lnTo>
                <a:lnTo>
                  <a:pt x="3705" y="2112"/>
                </a:lnTo>
                <a:lnTo>
                  <a:pt x="3412" y="1950"/>
                </a:lnTo>
                <a:lnTo>
                  <a:pt x="3120" y="1820"/>
                </a:lnTo>
                <a:lnTo>
                  <a:pt x="2503" y="1592"/>
                </a:lnTo>
                <a:lnTo>
                  <a:pt x="2568" y="1170"/>
                </a:lnTo>
                <a:lnTo>
                  <a:pt x="2665" y="748"/>
                </a:lnTo>
                <a:lnTo>
                  <a:pt x="2730" y="390"/>
                </a:lnTo>
                <a:lnTo>
                  <a:pt x="2730" y="228"/>
                </a:lnTo>
                <a:lnTo>
                  <a:pt x="2698" y="65"/>
                </a:lnTo>
                <a:lnTo>
                  <a:pt x="2665" y="33"/>
                </a:lnTo>
                <a:lnTo>
                  <a:pt x="2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10"/>
          <p:cNvGrpSpPr/>
          <p:nvPr/>
        </p:nvGrpSpPr>
        <p:grpSpPr>
          <a:xfrm flipH="1" rot="1319174">
            <a:off x="6870032" y="3478286"/>
            <a:ext cx="1344596" cy="1379671"/>
            <a:chOff x="3656075" y="2543125"/>
            <a:chExt cx="591325" cy="606775"/>
          </a:xfrm>
        </p:grpSpPr>
        <p:sp>
          <p:nvSpPr>
            <p:cNvPr id="179" name="Google Shape;179;p10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0"/>
          <p:cNvSpPr/>
          <p:nvPr/>
        </p:nvSpPr>
        <p:spPr>
          <a:xfrm flipH="1">
            <a:off x="347342" y="1971192"/>
            <a:ext cx="189437" cy="186906"/>
          </a:xfrm>
          <a:custGeom>
            <a:rect b="b" l="l" r="r" t="t"/>
            <a:pathLst>
              <a:path extrusionOk="0" h="4874" w="4940">
                <a:moveTo>
                  <a:pt x="2178" y="0"/>
                </a:moveTo>
                <a:lnTo>
                  <a:pt x="2113" y="33"/>
                </a:lnTo>
                <a:lnTo>
                  <a:pt x="2080" y="98"/>
                </a:lnTo>
                <a:lnTo>
                  <a:pt x="2080" y="1137"/>
                </a:lnTo>
                <a:lnTo>
                  <a:pt x="2113" y="1657"/>
                </a:lnTo>
                <a:lnTo>
                  <a:pt x="2178" y="2209"/>
                </a:lnTo>
                <a:lnTo>
                  <a:pt x="1885" y="2274"/>
                </a:lnTo>
                <a:lnTo>
                  <a:pt x="1593" y="2372"/>
                </a:lnTo>
                <a:lnTo>
                  <a:pt x="1041" y="2599"/>
                </a:lnTo>
                <a:lnTo>
                  <a:pt x="521" y="2794"/>
                </a:lnTo>
                <a:lnTo>
                  <a:pt x="261" y="2892"/>
                </a:lnTo>
                <a:lnTo>
                  <a:pt x="33" y="3022"/>
                </a:lnTo>
                <a:lnTo>
                  <a:pt x="1" y="3087"/>
                </a:lnTo>
                <a:lnTo>
                  <a:pt x="1" y="3119"/>
                </a:lnTo>
                <a:lnTo>
                  <a:pt x="33" y="3184"/>
                </a:lnTo>
                <a:lnTo>
                  <a:pt x="66" y="3217"/>
                </a:lnTo>
                <a:lnTo>
                  <a:pt x="293" y="3282"/>
                </a:lnTo>
                <a:lnTo>
                  <a:pt x="521" y="3314"/>
                </a:lnTo>
                <a:lnTo>
                  <a:pt x="781" y="3314"/>
                </a:lnTo>
                <a:lnTo>
                  <a:pt x="1041" y="3282"/>
                </a:lnTo>
                <a:lnTo>
                  <a:pt x="1528" y="3217"/>
                </a:lnTo>
                <a:lnTo>
                  <a:pt x="1983" y="3119"/>
                </a:lnTo>
                <a:lnTo>
                  <a:pt x="1983" y="3314"/>
                </a:lnTo>
                <a:lnTo>
                  <a:pt x="1983" y="3542"/>
                </a:lnTo>
                <a:lnTo>
                  <a:pt x="1983" y="3996"/>
                </a:lnTo>
                <a:lnTo>
                  <a:pt x="2015" y="4419"/>
                </a:lnTo>
                <a:lnTo>
                  <a:pt x="2048" y="4614"/>
                </a:lnTo>
                <a:lnTo>
                  <a:pt x="2145" y="4809"/>
                </a:lnTo>
                <a:lnTo>
                  <a:pt x="2178" y="4841"/>
                </a:lnTo>
                <a:lnTo>
                  <a:pt x="2243" y="4874"/>
                </a:lnTo>
                <a:lnTo>
                  <a:pt x="2308" y="4841"/>
                </a:lnTo>
                <a:lnTo>
                  <a:pt x="2340" y="4809"/>
                </a:lnTo>
                <a:lnTo>
                  <a:pt x="2470" y="4614"/>
                </a:lnTo>
                <a:lnTo>
                  <a:pt x="2535" y="4419"/>
                </a:lnTo>
                <a:lnTo>
                  <a:pt x="2600" y="4224"/>
                </a:lnTo>
                <a:lnTo>
                  <a:pt x="2633" y="3996"/>
                </a:lnTo>
                <a:lnTo>
                  <a:pt x="2698" y="3574"/>
                </a:lnTo>
                <a:lnTo>
                  <a:pt x="2763" y="3152"/>
                </a:lnTo>
                <a:lnTo>
                  <a:pt x="2860" y="3314"/>
                </a:lnTo>
                <a:lnTo>
                  <a:pt x="2958" y="3477"/>
                </a:lnTo>
                <a:lnTo>
                  <a:pt x="3152" y="3834"/>
                </a:lnTo>
                <a:lnTo>
                  <a:pt x="3315" y="4061"/>
                </a:lnTo>
                <a:lnTo>
                  <a:pt x="3477" y="4289"/>
                </a:lnTo>
                <a:lnTo>
                  <a:pt x="3672" y="4516"/>
                </a:lnTo>
                <a:lnTo>
                  <a:pt x="3900" y="4711"/>
                </a:lnTo>
                <a:lnTo>
                  <a:pt x="3965" y="4744"/>
                </a:lnTo>
                <a:lnTo>
                  <a:pt x="4030" y="4744"/>
                </a:lnTo>
                <a:lnTo>
                  <a:pt x="4062" y="4711"/>
                </a:lnTo>
                <a:lnTo>
                  <a:pt x="4095" y="4679"/>
                </a:lnTo>
                <a:lnTo>
                  <a:pt x="4127" y="4549"/>
                </a:lnTo>
                <a:lnTo>
                  <a:pt x="4160" y="4451"/>
                </a:lnTo>
                <a:lnTo>
                  <a:pt x="4127" y="4191"/>
                </a:lnTo>
                <a:lnTo>
                  <a:pt x="4030" y="3931"/>
                </a:lnTo>
                <a:lnTo>
                  <a:pt x="3932" y="3704"/>
                </a:lnTo>
                <a:lnTo>
                  <a:pt x="3737" y="3184"/>
                </a:lnTo>
                <a:lnTo>
                  <a:pt x="3640" y="2924"/>
                </a:lnTo>
                <a:lnTo>
                  <a:pt x="3510" y="2697"/>
                </a:lnTo>
                <a:lnTo>
                  <a:pt x="3802" y="2599"/>
                </a:lnTo>
                <a:lnTo>
                  <a:pt x="4062" y="2502"/>
                </a:lnTo>
                <a:lnTo>
                  <a:pt x="4485" y="2372"/>
                </a:lnTo>
                <a:lnTo>
                  <a:pt x="4712" y="2274"/>
                </a:lnTo>
                <a:lnTo>
                  <a:pt x="4907" y="2177"/>
                </a:lnTo>
                <a:lnTo>
                  <a:pt x="4939" y="2112"/>
                </a:lnTo>
                <a:lnTo>
                  <a:pt x="4939" y="2047"/>
                </a:lnTo>
                <a:lnTo>
                  <a:pt x="4874" y="2014"/>
                </a:lnTo>
                <a:lnTo>
                  <a:pt x="4809" y="1982"/>
                </a:lnTo>
                <a:lnTo>
                  <a:pt x="4355" y="1982"/>
                </a:lnTo>
                <a:lnTo>
                  <a:pt x="3900" y="1950"/>
                </a:lnTo>
                <a:lnTo>
                  <a:pt x="3445" y="1950"/>
                </a:lnTo>
                <a:lnTo>
                  <a:pt x="3217" y="1982"/>
                </a:lnTo>
                <a:lnTo>
                  <a:pt x="3022" y="2014"/>
                </a:lnTo>
                <a:lnTo>
                  <a:pt x="2925" y="1787"/>
                </a:lnTo>
                <a:lnTo>
                  <a:pt x="2860" y="1527"/>
                </a:lnTo>
                <a:lnTo>
                  <a:pt x="2763" y="975"/>
                </a:lnTo>
                <a:lnTo>
                  <a:pt x="2698" y="682"/>
                </a:lnTo>
                <a:lnTo>
                  <a:pt x="2600" y="422"/>
                </a:lnTo>
                <a:lnTo>
                  <a:pt x="2470" y="195"/>
                </a:lnTo>
                <a:lnTo>
                  <a:pt x="2405" y="98"/>
                </a:lnTo>
                <a:lnTo>
                  <a:pt x="2308" y="33"/>
                </a:lnTo>
                <a:lnTo>
                  <a:pt x="22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randstander Black"/>
              <a:buNone/>
              <a:defRPr sz="36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randstander Black"/>
              <a:buNone/>
              <a:defRPr sz="36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randstander Black"/>
              <a:buNone/>
              <a:defRPr sz="36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randstander Black"/>
              <a:buNone/>
              <a:defRPr sz="36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randstander Black"/>
              <a:buNone/>
              <a:defRPr sz="36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randstander Black"/>
              <a:buNone/>
              <a:defRPr sz="36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randstander Black"/>
              <a:buNone/>
              <a:defRPr sz="36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randstander Black"/>
              <a:buNone/>
              <a:defRPr sz="36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randstander Black"/>
              <a:buNone/>
              <a:defRPr sz="3600">
                <a:solidFill>
                  <a:schemeClr val="dk2"/>
                </a:solidFill>
                <a:latin typeface="Grandstander Black"/>
                <a:ea typeface="Grandstander Black"/>
                <a:cs typeface="Grandstander Black"/>
                <a:sym typeface="Grandstander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42975"/>
            <a:ext cx="7704000" cy="3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Char char="●"/>
              <a:defRPr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Char char="○"/>
              <a:defRPr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Char char="■"/>
              <a:defRPr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Char char="●"/>
              <a:defRPr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Char char="○"/>
              <a:defRPr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Char char="■"/>
              <a:defRPr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Char char="●"/>
              <a:defRPr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Char char="○"/>
              <a:defRPr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miko"/>
              <a:buChar char="■"/>
              <a:defRPr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10.jpg"/><Relationship Id="rId5" Type="http://schemas.openxmlformats.org/officeDocument/2006/relationships/image" Target="../media/image19.jpg"/><Relationship Id="rId6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6"/>
          <p:cNvSpPr txBox="1"/>
          <p:nvPr>
            <p:ph type="ctrTitle"/>
          </p:nvPr>
        </p:nvSpPr>
        <p:spPr>
          <a:xfrm>
            <a:off x="1200650" y="1195150"/>
            <a:ext cx="6465300" cy="31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SSW2023 Group Project: </a:t>
            </a:r>
            <a:endParaRPr sz="5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chemeClr val="accent5"/>
                </a:solidFill>
              </a:rPr>
              <a:t>Fitting Models to Data</a:t>
            </a:r>
            <a:endParaRPr sz="7400">
              <a:solidFill>
                <a:schemeClr val="accent5"/>
              </a:solidFill>
            </a:endParaRPr>
          </a:p>
        </p:txBody>
      </p:sp>
      <p:grpSp>
        <p:nvGrpSpPr>
          <p:cNvPr id="672" name="Google Shape;672;p36"/>
          <p:cNvGrpSpPr/>
          <p:nvPr/>
        </p:nvGrpSpPr>
        <p:grpSpPr>
          <a:xfrm>
            <a:off x="6984213" y="3364045"/>
            <a:ext cx="1379688" cy="1435611"/>
            <a:chOff x="6726988" y="4019270"/>
            <a:chExt cx="1379688" cy="1435611"/>
          </a:xfrm>
        </p:grpSpPr>
        <p:grpSp>
          <p:nvGrpSpPr>
            <p:cNvPr id="673" name="Google Shape;673;p36"/>
            <p:cNvGrpSpPr/>
            <p:nvPr/>
          </p:nvGrpSpPr>
          <p:grpSpPr>
            <a:xfrm>
              <a:off x="6726988" y="4075193"/>
              <a:ext cx="1379688" cy="1379688"/>
              <a:chOff x="1784650" y="3694100"/>
              <a:chExt cx="422375" cy="422375"/>
            </a:xfrm>
          </p:grpSpPr>
          <p:sp>
            <p:nvSpPr>
              <p:cNvPr id="674" name="Google Shape;674;p36"/>
              <p:cNvSpPr/>
              <p:nvPr/>
            </p:nvSpPr>
            <p:spPr>
              <a:xfrm>
                <a:off x="1784650" y="3694100"/>
                <a:ext cx="422375" cy="422375"/>
              </a:xfrm>
              <a:custGeom>
                <a:rect b="b" l="l" r="r" t="t"/>
                <a:pathLst>
                  <a:path extrusionOk="0" h="16895" w="16895">
                    <a:moveTo>
                      <a:pt x="8253" y="0"/>
                    </a:moveTo>
                    <a:lnTo>
                      <a:pt x="7570" y="33"/>
                    </a:lnTo>
                    <a:lnTo>
                      <a:pt x="6920" y="130"/>
                    </a:lnTo>
                    <a:lnTo>
                      <a:pt x="6303" y="293"/>
                    </a:lnTo>
                    <a:lnTo>
                      <a:pt x="5686" y="455"/>
                    </a:lnTo>
                    <a:lnTo>
                      <a:pt x="5296" y="617"/>
                    </a:lnTo>
                    <a:lnTo>
                      <a:pt x="4906" y="780"/>
                    </a:lnTo>
                    <a:lnTo>
                      <a:pt x="4516" y="975"/>
                    </a:lnTo>
                    <a:lnTo>
                      <a:pt x="4159" y="1170"/>
                    </a:lnTo>
                    <a:lnTo>
                      <a:pt x="3671" y="1462"/>
                    </a:lnTo>
                    <a:lnTo>
                      <a:pt x="3217" y="1820"/>
                    </a:lnTo>
                    <a:lnTo>
                      <a:pt x="3119" y="1885"/>
                    </a:lnTo>
                    <a:lnTo>
                      <a:pt x="2599" y="2339"/>
                    </a:lnTo>
                    <a:lnTo>
                      <a:pt x="2112" y="2859"/>
                    </a:lnTo>
                    <a:lnTo>
                      <a:pt x="1722" y="3347"/>
                    </a:lnTo>
                    <a:lnTo>
                      <a:pt x="1690" y="3347"/>
                    </a:lnTo>
                    <a:lnTo>
                      <a:pt x="1657" y="3412"/>
                    </a:lnTo>
                    <a:lnTo>
                      <a:pt x="1267" y="4029"/>
                    </a:lnTo>
                    <a:lnTo>
                      <a:pt x="877" y="4679"/>
                    </a:lnTo>
                    <a:lnTo>
                      <a:pt x="715" y="5036"/>
                    </a:lnTo>
                    <a:lnTo>
                      <a:pt x="455" y="5686"/>
                    </a:lnTo>
                    <a:lnTo>
                      <a:pt x="325" y="6108"/>
                    </a:lnTo>
                    <a:lnTo>
                      <a:pt x="195" y="6628"/>
                    </a:lnTo>
                    <a:lnTo>
                      <a:pt x="98" y="7180"/>
                    </a:lnTo>
                    <a:lnTo>
                      <a:pt x="33" y="7733"/>
                    </a:lnTo>
                    <a:lnTo>
                      <a:pt x="0" y="8253"/>
                    </a:lnTo>
                    <a:lnTo>
                      <a:pt x="0" y="8512"/>
                    </a:lnTo>
                    <a:lnTo>
                      <a:pt x="0" y="8902"/>
                    </a:lnTo>
                    <a:lnTo>
                      <a:pt x="33" y="9292"/>
                    </a:lnTo>
                    <a:lnTo>
                      <a:pt x="33" y="9325"/>
                    </a:lnTo>
                    <a:lnTo>
                      <a:pt x="98" y="9845"/>
                    </a:lnTo>
                    <a:lnTo>
                      <a:pt x="227" y="10332"/>
                    </a:lnTo>
                    <a:lnTo>
                      <a:pt x="357" y="10852"/>
                    </a:lnTo>
                    <a:lnTo>
                      <a:pt x="520" y="11339"/>
                    </a:lnTo>
                    <a:lnTo>
                      <a:pt x="715" y="11826"/>
                    </a:lnTo>
                    <a:lnTo>
                      <a:pt x="910" y="12314"/>
                    </a:lnTo>
                    <a:lnTo>
                      <a:pt x="1170" y="12769"/>
                    </a:lnTo>
                    <a:lnTo>
                      <a:pt x="1462" y="13191"/>
                    </a:lnTo>
                    <a:lnTo>
                      <a:pt x="1755" y="13613"/>
                    </a:lnTo>
                    <a:lnTo>
                      <a:pt x="2112" y="14036"/>
                    </a:lnTo>
                    <a:lnTo>
                      <a:pt x="2469" y="14426"/>
                    </a:lnTo>
                    <a:lnTo>
                      <a:pt x="2859" y="14783"/>
                    </a:lnTo>
                    <a:lnTo>
                      <a:pt x="3282" y="15140"/>
                    </a:lnTo>
                    <a:lnTo>
                      <a:pt x="3704" y="15465"/>
                    </a:lnTo>
                    <a:lnTo>
                      <a:pt x="4191" y="15758"/>
                    </a:lnTo>
                    <a:lnTo>
                      <a:pt x="4679" y="16018"/>
                    </a:lnTo>
                    <a:lnTo>
                      <a:pt x="5069" y="16180"/>
                    </a:lnTo>
                    <a:lnTo>
                      <a:pt x="5458" y="16343"/>
                    </a:lnTo>
                    <a:lnTo>
                      <a:pt x="5881" y="16505"/>
                    </a:lnTo>
                    <a:lnTo>
                      <a:pt x="6271" y="16602"/>
                    </a:lnTo>
                    <a:lnTo>
                      <a:pt x="6693" y="16732"/>
                    </a:lnTo>
                    <a:lnTo>
                      <a:pt x="7083" y="16797"/>
                    </a:lnTo>
                    <a:lnTo>
                      <a:pt x="7505" y="16862"/>
                    </a:lnTo>
                    <a:lnTo>
                      <a:pt x="7895" y="16895"/>
                    </a:lnTo>
                    <a:lnTo>
                      <a:pt x="8740" y="16895"/>
                    </a:lnTo>
                    <a:lnTo>
                      <a:pt x="9130" y="16862"/>
                    </a:lnTo>
                    <a:lnTo>
                      <a:pt x="9552" y="16830"/>
                    </a:lnTo>
                    <a:lnTo>
                      <a:pt x="10332" y="16700"/>
                    </a:lnTo>
                    <a:lnTo>
                      <a:pt x="11112" y="16472"/>
                    </a:lnTo>
                    <a:lnTo>
                      <a:pt x="11826" y="16180"/>
                    </a:lnTo>
                    <a:lnTo>
                      <a:pt x="12509" y="15855"/>
                    </a:lnTo>
                    <a:lnTo>
                      <a:pt x="13061" y="15530"/>
                    </a:lnTo>
                    <a:lnTo>
                      <a:pt x="13613" y="15140"/>
                    </a:lnTo>
                    <a:lnTo>
                      <a:pt x="13678" y="15108"/>
                    </a:lnTo>
                    <a:lnTo>
                      <a:pt x="13678" y="15075"/>
                    </a:lnTo>
                    <a:lnTo>
                      <a:pt x="14036" y="14783"/>
                    </a:lnTo>
                    <a:lnTo>
                      <a:pt x="14393" y="14491"/>
                    </a:lnTo>
                    <a:lnTo>
                      <a:pt x="14393" y="14458"/>
                    </a:lnTo>
                    <a:lnTo>
                      <a:pt x="14881" y="13938"/>
                    </a:lnTo>
                    <a:lnTo>
                      <a:pt x="15335" y="13353"/>
                    </a:lnTo>
                    <a:lnTo>
                      <a:pt x="15433" y="13191"/>
                    </a:lnTo>
                    <a:lnTo>
                      <a:pt x="15660" y="12834"/>
                    </a:lnTo>
                    <a:lnTo>
                      <a:pt x="15888" y="12476"/>
                    </a:lnTo>
                    <a:lnTo>
                      <a:pt x="16018" y="12216"/>
                    </a:lnTo>
                    <a:lnTo>
                      <a:pt x="16213" y="11826"/>
                    </a:lnTo>
                    <a:lnTo>
                      <a:pt x="16375" y="11404"/>
                    </a:lnTo>
                    <a:lnTo>
                      <a:pt x="16537" y="10884"/>
                    </a:lnTo>
                    <a:lnTo>
                      <a:pt x="16732" y="10169"/>
                    </a:lnTo>
                    <a:lnTo>
                      <a:pt x="16765" y="10007"/>
                    </a:lnTo>
                    <a:lnTo>
                      <a:pt x="16797" y="9877"/>
                    </a:lnTo>
                    <a:lnTo>
                      <a:pt x="16830" y="9455"/>
                    </a:lnTo>
                    <a:lnTo>
                      <a:pt x="16895" y="8642"/>
                    </a:lnTo>
                    <a:lnTo>
                      <a:pt x="16895" y="8058"/>
                    </a:lnTo>
                    <a:lnTo>
                      <a:pt x="16830" y="7473"/>
                    </a:lnTo>
                    <a:lnTo>
                      <a:pt x="16765" y="6888"/>
                    </a:lnTo>
                    <a:lnTo>
                      <a:pt x="16635" y="6303"/>
                    </a:lnTo>
                    <a:lnTo>
                      <a:pt x="16440" y="5751"/>
                    </a:lnTo>
                    <a:lnTo>
                      <a:pt x="16245" y="5198"/>
                    </a:lnTo>
                    <a:lnTo>
                      <a:pt x="16018" y="4646"/>
                    </a:lnTo>
                    <a:lnTo>
                      <a:pt x="15725" y="4126"/>
                    </a:lnTo>
                    <a:lnTo>
                      <a:pt x="15400" y="3639"/>
                    </a:lnTo>
                    <a:lnTo>
                      <a:pt x="15043" y="3184"/>
                    </a:lnTo>
                    <a:lnTo>
                      <a:pt x="14653" y="2729"/>
                    </a:lnTo>
                    <a:lnTo>
                      <a:pt x="14231" y="2307"/>
                    </a:lnTo>
                    <a:lnTo>
                      <a:pt x="13776" y="1885"/>
                    </a:lnTo>
                    <a:lnTo>
                      <a:pt x="13288" y="1527"/>
                    </a:lnTo>
                    <a:lnTo>
                      <a:pt x="12769" y="1202"/>
                    </a:lnTo>
                    <a:lnTo>
                      <a:pt x="12216" y="877"/>
                    </a:lnTo>
                    <a:lnTo>
                      <a:pt x="11567" y="585"/>
                    </a:lnTo>
                    <a:lnTo>
                      <a:pt x="10917" y="358"/>
                    </a:lnTo>
                    <a:lnTo>
                      <a:pt x="10267" y="195"/>
                    </a:lnTo>
                    <a:lnTo>
                      <a:pt x="9585" y="65"/>
                    </a:lnTo>
                    <a:lnTo>
                      <a:pt x="890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2185075" y="3922325"/>
                <a:ext cx="25" cy="850"/>
              </a:xfrm>
              <a:custGeom>
                <a:rect b="b" l="l" r="r" t="t"/>
                <a:pathLst>
                  <a:path extrusionOk="0" h="34" w="1">
                    <a:moveTo>
                      <a:pt x="1" y="33"/>
                    </a:moveTo>
                    <a:lnTo>
                      <a:pt x="1" y="3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33"/>
                    </a:lnTo>
                    <a:lnTo>
                      <a:pt x="1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2150150" y="390690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1" y="0"/>
                    </a:moveTo>
                    <a:lnTo>
                      <a:pt x="33" y="0"/>
                    </a:lnTo>
                    <a:lnTo>
                      <a:pt x="3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6"/>
              <p:cNvSpPr/>
              <p:nvPr/>
            </p:nvSpPr>
            <p:spPr>
              <a:xfrm>
                <a:off x="2083550" y="3861425"/>
                <a:ext cx="25" cy="825"/>
              </a:xfrm>
              <a:custGeom>
                <a:rect b="b" l="l" r="r" t="t"/>
                <a:pathLst>
                  <a:path extrusionOk="0" h="33" w="1">
                    <a:moveTo>
                      <a:pt x="0" y="0"/>
                    </a:moveTo>
                    <a:lnTo>
                      <a:pt x="0" y="33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6"/>
              <p:cNvSpPr/>
              <p:nvPr/>
            </p:nvSpPr>
            <p:spPr>
              <a:xfrm>
                <a:off x="2120900" y="389065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33" y="1"/>
                    </a:moveTo>
                    <a:lnTo>
                      <a:pt x="33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3" y="1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2031575" y="38110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6"/>
              <p:cNvSpPr/>
              <p:nvPr/>
            </p:nvSpPr>
            <p:spPr>
              <a:xfrm>
                <a:off x="2202125" y="3943450"/>
                <a:ext cx="1650" cy="825"/>
              </a:xfrm>
              <a:custGeom>
                <a:rect b="b" l="l" r="r" t="t"/>
                <a:pathLst>
                  <a:path extrusionOk="0" h="33" w="66">
                    <a:moveTo>
                      <a:pt x="1" y="1"/>
                    </a:moveTo>
                    <a:lnTo>
                      <a:pt x="1" y="33"/>
                    </a:lnTo>
                    <a:lnTo>
                      <a:pt x="66" y="33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6"/>
              <p:cNvSpPr/>
              <p:nvPr/>
            </p:nvSpPr>
            <p:spPr>
              <a:xfrm>
                <a:off x="1998250" y="38167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6"/>
              <p:cNvSpPr/>
              <p:nvPr/>
            </p:nvSpPr>
            <p:spPr>
              <a:xfrm>
                <a:off x="1987700" y="37477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6"/>
              <p:cNvSpPr/>
              <p:nvPr/>
            </p:nvSpPr>
            <p:spPr>
              <a:xfrm>
                <a:off x="1986900" y="3743625"/>
                <a:ext cx="825" cy="850"/>
              </a:xfrm>
              <a:custGeom>
                <a:rect b="b" l="l" r="r" t="t"/>
                <a:pathLst>
                  <a:path extrusionOk="0" h="34" w="33">
                    <a:moveTo>
                      <a:pt x="0" y="1"/>
                    </a:moveTo>
                    <a:lnTo>
                      <a:pt x="0" y="1"/>
                    </a:lnTo>
                    <a:lnTo>
                      <a:pt x="33" y="33"/>
                    </a:lnTo>
                    <a:lnTo>
                      <a:pt x="33" y="33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6"/>
              <p:cNvSpPr/>
              <p:nvPr/>
            </p:nvSpPr>
            <p:spPr>
              <a:xfrm>
                <a:off x="1961700" y="370545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1" y="1"/>
                    </a:moveTo>
                    <a:lnTo>
                      <a:pt x="1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6"/>
              <p:cNvSpPr/>
              <p:nvPr/>
            </p:nvSpPr>
            <p:spPr>
              <a:xfrm>
                <a:off x="2124150" y="38931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6"/>
              <p:cNvSpPr/>
              <p:nvPr/>
            </p:nvSpPr>
            <p:spPr>
              <a:xfrm>
                <a:off x="2086800" y="38939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6"/>
              <p:cNvSpPr/>
              <p:nvPr/>
            </p:nvSpPr>
            <p:spPr>
              <a:xfrm>
                <a:off x="2086800" y="3893100"/>
                <a:ext cx="1650" cy="825"/>
              </a:xfrm>
              <a:custGeom>
                <a:rect b="b" l="l" r="r" t="t"/>
                <a:pathLst>
                  <a:path extrusionOk="0" h="33" w="66">
                    <a:moveTo>
                      <a:pt x="33" y="0"/>
                    </a:moveTo>
                    <a:lnTo>
                      <a:pt x="0" y="33"/>
                    </a:lnTo>
                    <a:lnTo>
                      <a:pt x="65" y="3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6"/>
              <p:cNvSpPr/>
              <p:nvPr/>
            </p:nvSpPr>
            <p:spPr>
              <a:xfrm>
                <a:off x="2083550" y="38914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6"/>
              <p:cNvSpPr/>
              <p:nvPr/>
            </p:nvSpPr>
            <p:spPr>
              <a:xfrm>
                <a:off x="2111975" y="39109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6"/>
              <p:cNvSpPr/>
              <p:nvPr/>
            </p:nvSpPr>
            <p:spPr>
              <a:xfrm>
                <a:off x="2106300" y="3906900"/>
                <a:ext cx="25" cy="825"/>
              </a:xfrm>
              <a:custGeom>
                <a:rect b="b" l="l" r="r" t="t"/>
                <a:pathLst>
                  <a:path extrusionOk="0" h="33" w="1">
                    <a:moveTo>
                      <a:pt x="0" y="33"/>
                    </a:moveTo>
                    <a:lnTo>
                      <a:pt x="0" y="3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6"/>
              <p:cNvSpPr/>
              <p:nvPr/>
            </p:nvSpPr>
            <p:spPr>
              <a:xfrm>
                <a:off x="2068925" y="38825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6"/>
              <p:cNvSpPr/>
              <p:nvPr/>
            </p:nvSpPr>
            <p:spPr>
              <a:xfrm>
                <a:off x="1926775" y="3697350"/>
                <a:ext cx="278625" cy="246925"/>
              </a:xfrm>
              <a:custGeom>
                <a:rect b="b" l="l" r="r" t="t"/>
                <a:pathLst>
                  <a:path extrusionOk="0" h="9877" w="11145">
                    <a:moveTo>
                      <a:pt x="3932" y="4224"/>
                    </a:moveTo>
                    <a:lnTo>
                      <a:pt x="3958" y="4263"/>
                    </a:lnTo>
                    <a:lnTo>
                      <a:pt x="3958" y="4263"/>
                    </a:lnTo>
                    <a:lnTo>
                      <a:pt x="3965" y="4256"/>
                    </a:lnTo>
                    <a:lnTo>
                      <a:pt x="3932" y="4224"/>
                    </a:lnTo>
                    <a:close/>
                    <a:moveTo>
                      <a:pt x="6434" y="7733"/>
                    </a:moveTo>
                    <a:lnTo>
                      <a:pt x="6336" y="7798"/>
                    </a:lnTo>
                    <a:lnTo>
                      <a:pt x="6239" y="7830"/>
                    </a:lnTo>
                    <a:lnTo>
                      <a:pt x="6304" y="7830"/>
                    </a:lnTo>
                    <a:lnTo>
                      <a:pt x="6304" y="7863"/>
                    </a:lnTo>
                    <a:lnTo>
                      <a:pt x="6336" y="7830"/>
                    </a:lnTo>
                    <a:lnTo>
                      <a:pt x="6401" y="7863"/>
                    </a:lnTo>
                    <a:lnTo>
                      <a:pt x="6401" y="7798"/>
                    </a:lnTo>
                    <a:lnTo>
                      <a:pt x="6434" y="7765"/>
                    </a:lnTo>
                    <a:lnTo>
                      <a:pt x="6434" y="7733"/>
                    </a:lnTo>
                    <a:close/>
                    <a:moveTo>
                      <a:pt x="6954" y="8317"/>
                    </a:moveTo>
                    <a:lnTo>
                      <a:pt x="6921" y="8382"/>
                    </a:lnTo>
                    <a:lnTo>
                      <a:pt x="7019" y="8415"/>
                    </a:lnTo>
                    <a:lnTo>
                      <a:pt x="7051" y="8447"/>
                    </a:lnTo>
                    <a:lnTo>
                      <a:pt x="7084" y="8447"/>
                    </a:lnTo>
                    <a:lnTo>
                      <a:pt x="7051" y="8382"/>
                    </a:lnTo>
                    <a:lnTo>
                      <a:pt x="6986" y="8382"/>
                    </a:lnTo>
                    <a:lnTo>
                      <a:pt x="6954" y="8317"/>
                    </a:lnTo>
                    <a:close/>
                    <a:moveTo>
                      <a:pt x="7798" y="8610"/>
                    </a:moveTo>
                    <a:lnTo>
                      <a:pt x="7766" y="8642"/>
                    </a:lnTo>
                    <a:lnTo>
                      <a:pt x="7798" y="8642"/>
                    </a:lnTo>
                    <a:lnTo>
                      <a:pt x="7798" y="8610"/>
                    </a:lnTo>
                    <a:close/>
                    <a:moveTo>
                      <a:pt x="9390" y="9325"/>
                    </a:moveTo>
                    <a:lnTo>
                      <a:pt x="9423" y="9390"/>
                    </a:lnTo>
                    <a:lnTo>
                      <a:pt x="9407" y="9325"/>
                    </a:lnTo>
                    <a:close/>
                    <a:moveTo>
                      <a:pt x="1235" y="0"/>
                    </a:moveTo>
                    <a:lnTo>
                      <a:pt x="618" y="163"/>
                    </a:lnTo>
                    <a:lnTo>
                      <a:pt x="1" y="325"/>
                    </a:lnTo>
                    <a:lnTo>
                      <a:pt x="131" y="585"/>
                    </a:lnTo>
                    <a:lnTo>
                      <a:pt x="326" y="812"/>
                    </a:lnTo>
                    <a:lnTo>
                      <a:pt x="488" y="1105"/>
                    </a:lnTo>
                    <a:lnTo>
                      <a:pt x="813" y="1625"/>
                    </a:lnTo>
                    <a:lnTo>
                      <a:pt x="846" y="1592"/>
                    </a:lnTo>
                    <a:lnTo>
                      <a:pt x="878" y="1625"/>
                    </a:lnTo>
                    <a:lnTo>
                      <a:pt x="878" y="1690"/>
                    </a:lnTo>
                    <a:lnTo>
                      <a:pt x="878" y="1722"/>
                    </a:lnTo>
                    <a:lnTo>
                      <a:pt x="911" y="1820"/>
                    </a:lnTo>
                    <a:lnTo>
                      <a:pt x="976" y="1884"/>
                    </a:lnTo>
                    <a:lnTo>
                      <a:pt x="1008" y="1982"/>
                    </a:lnTo>
                    <a:lnTo>
                      <a:pt x="1105" y="2112"/>
                    </a:lnTo>
                    <a:lnTo>
                      <a:pt x="1170" y="2274"/>
                    </a:lnTo>
                    <a:lnTo>
                      <a:pt x="1235" y="2437"/>
                    </a:lnTo>
                    <a:lnTo>
                      <a:pt x="1365" y="2567"/>
                    </a:lnTo>
                    <a:lnTo>
                      <a:pt x="1333" y="2567"/>
                    </a:lnTo>
                    <a:lnTo>
                      <a:pt x="1365" y="2632"/>
                    </a:lnTo>
                    <a:lnTo>
                      <a:pt x="1398" y="2632"/>
                    </a:lnTo>
                    <a:lnTo>
                      <a:pt x="1463" y="2762"/>
                    </a:lnTo>
                    <a:lnTo>
                      <a:pt x="1495" y="2859"/>
                    </a:lnTo>
                    <a:lnTo>
                      <a:pt x="1560" y="2827"/>
                    </a:lnTo>
                    <a:lnTo>
                      <a:pt x="1560" y="2859"/>
                    </a:lnTo>
                    <a:lnTo>
                      <a:pt x="1593" y="2892"/>
                    </a:lnTo>
                    <a:lnTo>
                      <a:pt x="1560" y="2924"/>
                    </a:lnTo>
                    <a:lnTo>
                      <a:pt x="1625" y="2957"/>
                    </a:lnTo>
                    <a:lnTo>
                      <a:pt x="1625" y="2989"/>
                    </a:lnTo>
                    <a:lnTo>
                      <a:pt x="1625" y="3022"/>
                    </a:lnTo>
                    <a:lnTo>
                      <a:pt x="1690" y="3087"/>
                    </a:lnTo>
                    <a:lnTo>
                      <a:pt x="1690" y="3119"/>
                    </a:lnTo>
                    <a:lnTo>
                      <a:pt x="1788" y="3217"/>
                    </a:lnTo>
                    <a:lnTo>
                      <a:pt x="1885" y="3347"/>
                    </a:lnTo>
                    <a:lnTo>
                      <a:pt x="1885" y="3412"/>
                    </a:lnTo>
                    <a:lnTo>
                      <a:pt x="1885" y="3444"/>
                    </a:lnTo>
                    <a:lnTo>
                      <a:pt x="1950" y="3574"/>
                    </a:lnTo>
                    <a:lnTo>
                      <a:pt x="2113" y="3801"/>
                    </a:lnTo>
                    <a:lnTo>
                      <a:pt x="2275" y="4061"/>
                    </a:lnTo>
                    <a:lnTo>
                      <a:pt x="2308" y="4029"/>
                    </a:lnTo>
                    <a:lnTo>
                      <a:pt x="2340" y="4061"/>
                    </a:lnTo>
                    <a:lnTo>
                      <a:pt x="2340" y="4126"/>
                    </a:lnTo>
                    <a:lnTo>
                      <a:pt x="2373" y="4159"/>
                    </a:lnTo>
                    <a:lnTo>
                      <a:pt x="2373" y="4126"/>
                    </a:lnTo>
                    <a:lnTo>
                      <a:pt x="2438" y="4126"/>
                    </a:lnTo>
                    <a:lnTo>
                      <a:pt x="2438" y="4191"/>
                    </a:lnTo>
                    <a:lnTo>
                      <a:pt x="2503" y="4191"/>
                    </a:lnTo>
                    <a:lnTo>
                      <a:pt x="2438" y="4289"/>
                    </a:lnTo>
                    <a:lnTo>
                      <a:pt x="2600" y="4451"/>
                    </a:lnTo>
                    <a:lnTo>
                      <a:pt x="2697" y="4516"/>
                    </a:lnTo>
                    <a:lnTo>
                      <a:pt x="2762" y="4614"/>
                    </a:lnTo>
                    <a:lnTo>
                      <a:pt x="2762" y="4646"/>
                    </a:lnTo>
                    <a:lnTo>
                      <a:pt x="2762" y="4679"/>
                    </a:lnTo>
                    <a:lnTo>
                      <a:pt x="2795" y="4711"/>
                    </a:lnTo>
                    <a:lnTo>
                      <a:pt x="2762" y="4744"/>
                    </a:lnTo>
                    <a:lnTo>
                      <a:pt x="2795" y="4776"/>
                    </a:lnTo>
                    <a:lnTo>
                      <a:pt x="2827" y="4744"/>
                    </a:lnTo>
                    <a:lnTo>
                      <a:pt x="2827" y="4711"/>
                    </a:lnTo>
                    <a:lnTo>
                      <a:pt x="2892" y="4679"/>
                    </a:lnTo>
                    <a:lnTo>
                      <a:pt x="2892" y="4711"/>
                    </a:lnTo>
                    <a:lnTo>
                      <a:pt x="2892" y="4744"/>
                    </a:lnTo>
                    <a:lnTo>
                      <a:pt x="2892" y="4776"/>
                    </a:lnTo>
                    <a:lnTo>
                      <a:pt x="2860" y="4776"/>
                    </a:lnTo>
                    <a:lnTo>
                      <a:pt x="2925" y="4841"/>
                    </a:lnTo>
                    <a:lnTo>
                      <a:pt x="2892" y="4841"/>
                    </a:lnTo>
                    <a:lnTo>
                      <a:pt x="2957" y="4906"/>
                    </a:lnTo>
                    <a:lnTo>
                      <a:pt x="2990" y="5004"/>
                    </a:lnTo>
                    <a:lnTo>
                      <a:pt x="3055" y="5068"/>
                    </a:lnTo>
                    <a:lnTo>
                      <a:pt x="3120" y="5133"/>
                    </a:lnTo>
                    <a:lnTo>
                      <a:pt x="3120" y="5101"/>
                    </a:lnTo>
                    <a:lnTo>
                      <a:pt x="3185" y="5133"/>
                    </a:lnTo>
                    <a:lnTo>
                      <a:pt x="3217" y="5166"/>
                    </a:lnTo>
                    <a:lnTo>
                      <a:pt x="3217" y="5231"/>
                    </a:lnTo>
                    <a:lnTo>
                      <a:pt x="3282" y="5263"/>
                    </a:lnTo>
                    <a:lnTo>
                      <a:pt x="3217" y="5296"/>
                    </a:lnTo>
                    <a:lnTo>
                      <a:pt x="3282" y="5296"/>
                    </a:lnTo>
                    <a:lnTo>
                      <a:pt x="3315" y="5361"/>
                    </a:lnTo>
                    <a:lnTo>
                      <a:pt x="3282" y="5361"/>
                    </a:lnTo>
                    <a:lnTo>
                      <a:pt x="3217" y="5328"/>
                    </a:lnTo>
                    <a:lnTo>
                      <a:pt x="3282" y="5393"/>
                    </a:lnTo>
                    <a:lnTo>
                      <a:pt x="3347" y="5393"/>
                    </a:lnTo>
                    <a:lnTo>
                      <a:pt x="3380" y="5426"/>
                    </a:lnTo>
                    <a:lnTo>
                      <a:pt x="3380" y="5458"/>
                    </a:lnTo>
                    <a:lnTo>
                      <a:pt x="3412" y="5426"/>
                    </a:lnTo>
                    <a:lnTo>
                      <a:pt x="3477" y="5556"/>
                    </a:lnTo>
                    <a:lnTo>
                      <a:pt x="3575" y="5653"/>
                    </a:lnTo>
                    <a:lnTo>
                      <a:pt x="3542" y="5686"/>
                    </a:lnTo>
                    <a:lnTo>
                      <a:pt x="3575" y="5718"/>
                    </a:lnTo>
                    <a:lnTo>
                      <a:pt x="3575" y="5751"/>
                    </a:lnTo>
                    <a:lnTo>
                      <a:pt x="3575" y="5783"/>
                    </a:lnTo>
                    <a:lnTo>
                      <a:pt x="3607" y="5816"/>
                    </a:lnTo>
                    <a:lnTo>
                      <a:pt x="3965" y="6108"/>
                    </a:lnTo>
                    <a:lnTo>
                      <a:pt x="4257" y="6401"/>
                    </a:lnTo>
                    <a:lnTo>
                      <a:pt x="4322" y="6401"/>
                    </a:lnTo>
                    <a:lnTo>
                      <a:pt x="4387" y="6433"/>
                    </a:lnTo>
                    <a:lnTo>
                      <a:pt x="4484" y="6498"/>
                    </a:lnTo>
                    <a:lnTo>
                      <a:pt x="4419" y="6563"/>
                    </a:lnTo>
                    <a:lnTo>
                      <a:pt x="4484" y="6596"/>
                    </a:lnTo>
                    <a:lnTo>
                      <a:pt x="4452" y="6596"/>
                    </a:lnTo>
                    <a:lnTo>
                      <a:pt x="4452" y="6628"/>
                    </a:lnTo>
                    <a:lnTo>
                      <a:pt x="4517" y="6596"/>
                    </a:lnTo>
                    <a:lnTo>
                      <a:pt x="4517" y="6628"/>
                    </a:lnTo>
                    <a:lnTo>
                      <a:pt x="4549" y="6693"/>
                    </a:lnTo>
                    <a:lnTo>
                      <a:pt x="4549" y="6725"/>
                    </a:lnTo>
                    <a:lnTo>
                      <a:pt x="4712" y="6888"/>
                    </a:lnTo>
                    <a:lnTo>
                      <a:pt x="4777" y="6888"/>
                    </a:lnTo>
                    <a:lnTo>
                      <a:pt x="4809" y="6920"/>
                    </a:lnTo>
                    <a:lnTo>
                      <a:pt x="4777" y="6953"/>
                    </a:lnTo>
                    <a:lnTo>
                      <a:pt x="4809" y="6985"/>
                    </a:lnTo>
                    <a:lnTo>
                      <a:pt x="4842" y="7018"/>
                    </a:lnTo>
                    <a:lnTo>
                      <a:pt x="4972" y="7050"/>
                    </a:lnTo>
                    <a:lnTo>
                      <a:pt x="5069" y="7050"/>
                    </a:lnTo>
                    <a:lnTo>
                      <a:pt x="5102" y="7083"/>
                    </a:lnTo>
                    <a:lnTo>
                      <a:pt x="5167" y="7115"/>
                    </a:lnTo>
                    <a:lnTo>
                      <a:pt x="5134" y="7115"/>
                    </a:lnTo>
                    <a:lnTo>
                      <a:pt x="5232" y="7148"/>
                    </a:lnTo>
                    <a:lnTo>
                      <a:pt x="5232" y="7115"/>
                    </a:lnTo>
                    <a:lnTo>
                      <a:pt x="5199" y="7115"/>
                    </a:lnTo>
                    <a:lnTo>
                      <a:pt x="5167" y="7083"/>
                    </a:lnTo>
                    <a:lnTo>
                      <a:pt x="5264" y="7083"/>
                    </a:lnTo>
                    <a:lnTo>
                      <a:pt x="5264" y="7050"/>
                    </a:lnTo>
                    <a:lnTo>
                      <a:pt x="5329" y="7083"/>
                    </a:lnTo>
                    <a:lnTo>
                      <a:pt x="5362" y="7115"/>
                    </a:lnTo>
                    <a:lnTo>
                      <a:pt x="5394" y="7148"/>
                    </a:lnTo>
                    <a:lnTo>
                      <a:pt x="5427" y="7213"/>
                    </a:lnTo>
                    <a:lnTo>
                      <a:pt x="5459" y="7245"/>
                    </a:lnTo>
                    <a:lnTo>
                      <a:pt x="5492" y="7278"/>
                    </a:lnTo>
                    <a:lnTo>
                      <a:pt x="5589" y="7278"/>
                    </a:lnTo>
                    <a:lnTo>
                      <a:pt x="5654" y="7310"/>
                    </a:lnTo>
                    <a:lnTo>
                      <a:pt x="5622" y="7343"/>
                    </a:lnTo>
                    <a:lnTo>
                      <a:pt x="5654" y="7375"/>
                    </a:lnTo>
                    <a:lnTo>
                      <a:pt x="5687" y="7375"/>
                    </a:lnTo>
                    <a:lnTo>
                      <a:pt x="5687" y="7408"/>
                    </a:lnTo>
                    <a:lnTo>
                      <a:pt x="5752" y="7440"/>
                    </a:lnTo>
                    <a:lnTo>
                      <a:pt x="5784" y="7440"/>
                    </a:lnTo>
                    <a:lnTo>
                      <a:pt x="5784" y="7473"/>
                    </a:lnTo>
                    <a:lnTo>
                      <a:pt x="5752" y="7473"/>
                    </a:lnTo>
                    <a:lnTo>
                      <a:pt x="5784" y="7505"/>
                    </a:lnTo>
                    <a:lnTo>
                      <a:pt x="5817" y="7538"/>
                    </a:lnTo>
                    <a:lnTo>
                      <a:pt x="5817" y="7538"/>
                    </a:lnTo>
                    <a:lnTo>
                      <a:pt x="5817" y="7570"/>
                    </a:lnTo>
                    <a:lnTo>
                      <a:pt x="5882" y="7570"/>
                    </a:lnTo>
                    <a:lnTo>
                      <a:pt x="5882" y="7538"/>
                    </a:lnTo>
                    <a:lnTo>
                      <a:pt x="5914" y="7505"/>
                    </a:lnTo>
                    <a:lnTo>
                      <a:pt x="5979" y="7538"/>
                    </a:lnTo>
                    <a:lnTo>
                      <a:pt x="5979" y="7570"/>
                    </a:lnTo>
                    <a:lnTo>
                      <a:pt x="6011" y="7570"/>
                    </a:lnTo>
                    <a:lnTo>
                      <a:pt x="6076" y="7635"/>
                    </a:lnTo>
                    <a:lnTo>
                      <a:pt x="6109" y="7635"/>
                    </a:lnTo>
                    <a:lnTo>
                      <a:pt x="6141" y="7668"/>
                    </a:lnTo>
                    <a:lnTo>
                      <a:pt x="6206" y="7765"/>
                    </a:lnTo>
                    <a:lnTo>
                      <a:pt x="6271" y="7765"/>
                    </a:lnTo>
                    <a:lnTo>
                      <a:pt x="6271" y="7700"/>
                    </a:lnTo>
                    <a:lnTo>
                      <a:pt x="6304" y="7668"/>
                    </a:lnTo>
                    <a:lnTo>
                      <a:pt x="6336" y="7700"/>
                    </a:lnTo>
                    <a:lnTo>
                      <a:pt x="6434" y="7700"/>
                    </a:lnTo>
                    <a:lnTo>
                      <a:pt x="6466" y="7733"/>
                    </a:lnTo>
                    <a:lnTo>
                      <a:pt x="6434" y="7765"/>
                    </a:lnTo>
                    <a:lnTo>
                      <a:pt x="6466" y="7765"/>
                    </a:lnTo>
                    <a:lnTo>
                      <a:pt x="6466" y="7798"/>
                    </a:lnTo>
                    <a:lnTo>
                      <a:pt x="6466" y="7830"/>
                    </a:lnTo>
                    <a:lnTo>
                      <a:pt x="6564" y="7830"/>
                    </a:lnTo>
                    <a:lnTo>
                      <a:pt x="6596" y="7863"/>
                    </a:lnTo>
                    <a:lnTo>
                      <a:pt x="6564" y="7863"/>
                    </a:lnTo>
                    <a:lnTo>
                      <a:pt x="6629" y="7928"/>
                    </a:lnTo>
                    <a:lnTo>
                      <a:pt x="6661" y="7960"/>
                    </a:lnTo>
                    <a:lnTo>
                      <a:pt x="6661" y="7993"/>
                    </a:lnTo>
                    <a:lnTo>
                      <a:pt x="6596" y="7993"/>
                    </a:lnTo>
                    <a:lnTo>
                      <a:pt x="6596" y="8025"/>
                    </a:lnTo>
                    <a:lnTo>
                      <a:pt x="6629" y="8025"/>
                    </a:lnTo>
                    <a:lnTo>
                      <a:pt x="6629" y="8058"/>
                    </a:lnTo>
                    <a:lnTo>
                      <a:pt x="6661" y="8058"/>
                    </a:lnTo>
                    <a:lnTo>
                      <a:pt x="6726" y="8090"/>
                    </a:lnTo>
                    <a:lnTo>
                      <a:pt x="6726" y="8058"/>
                    </a:lnTo>
                    <a:lnTo>
                      <a:pt x="6791" y="8058"/>
                    </a:lnTo>
                    <a:lnTo>
                      <a:pt x="6791" y="8090"/>
                    </a:lnTo>
                    <a:lnTo>
                      <a:pt x="6759" y="8123"/>
                    </a:lnTo>
                    <a:lnTo>
                      <a:pt x="6759" y="8155"/>
                    </a:lnTo>
                    <a:lnTo>
                      <a:pt x="6791" y="8188"/>
                    </a:lnTo>
                    <a:lnTo>
                      <a:pt x="6824" y="8188"/>
                    </a:lnTo>
                    <a:lnTo>
                      <a:pt x="6824" y="8155"/>
                    </a:lnTo>
                    <a:lnTo>
                      <a:pt x="6856" y="8220"/>
                    </a:lnTo>
                    <a:lnTo>
                      <a:pt x="6921" y="8253"/>
                    </a:lnTo>
                    <a:lnTo>
                      <a:pt x="6954" y="8317"/>
                    </a:lnTo>
                    <a:lnTo>
                      <a:pt x="7019" y="8285"/>
                    </a:lnTo>
                    <a:lnTo>
                      <a:pt x="7084" y="8350"/>
                    </a:lnTo>
                    <a:lnTo>
                      <a:pt x="7149" y="8382"/>
                    </a:lnTo>
                    <a:lnTo>
                      <a:pt x="7181" y="8350"/>
                    </a:lnTo>
                    <a:lnTo>
                      <a:pt x="7279" y="8382"/>
                    </a:lnTo>
                    <a:lnTo>
                      <a:pt x="7344" y="8382"/>
                    </a:lnTo>
                    <a:lnTo>
                      <a:pt x="7376" y="8415"/>
                    </a:lnTo>
                    <a:lnTo>
                      <a:pt x="7376" y="8447"/>
                    </a:lnTo>
                    <a:lnTo>
                      <a:pt x="7344" y="8447"/>
                    </a:lnTo>
                    <a:lnTo>
                      <a:pt x="7409" y="8512"/>
                    </a:lnTo>
                    <a:lnTo>
                      <a:pt x="7311" y="8512"/>
                    </a:lnTo>
                    <a:lnTo>
                      <a:pt x="7409" y="8545"/>
                    </a:lnTo>
                    <a:lnTo>
                      <a:pt x="7474" y="8545"/>
                    </a:lnTo>
                    <a:lnTo>
                      <a:pt x="7506" y="8577"/>
                    </a:lnTo>
                    <a:lnTo>
                      <a:pt x="7539" y="8610"/>
                    </a:lnTo>
                    <a:lnTo>
                      <a:pt x="7636" y="8642"/>
                    </a:lnTo>
                    <a:lnTo>
                      <a:pt x="7701" y="8610"/>
                    </a:lnTo>
                    <a:lnTo>
                      <a:pt x="7831" y="8577"/>
                    </a:lnTo>
                    <a:lnTo>
                      <a:pt x="7798" y="8642"/>
                    </a:lnTo>
                    <a:lnTo>
                      <a:pt x="7798" y="8675"/>
                    </a:lnTo>
                    <a:lnTo>
                      <a:pt x="7798" y="8740"/>
                    </a:lnTo>
                    <a:lnTo>
                      <a:pt x="7831" y="8740"/>
                    </a:lnTo>
                    <a:lnTo>
                      <a:pt x="7831" y="8707"/>
                    </a:lnTo>
                    <a:lnTo>
                      <a:pt x="7928" y="8772"/>
                    </a:lnTo>
                    <a:lnTo>
                      <a:pt x="7928" y="8707"/>
                    </a:lnTo>
                    <a:lnTo>
                      <a:pt x="7961" y="8707"/>
                    </a:lnTo>
                    <a:lnTo>
                      <a:pt x="8058" y="8740"/>
                    </a:lnTo>
                    <a:lnTo>
                      <a:pt x="8058" y="8772"/>
                    </a:lnTo>
                    <a:lnTo>
                      <a:pt x="8058" y="8805"/>
                    </a:lnTo>
                    <a:lnTo>
                      <a:pt x="8188" y="8805"/>
                    </a:lnTo>
                    <a:lnTo>
                      <a:pt x="8188" y="8772"/>
                    </a:lnTo>
                    <a:lnTo>
                      <a:pt x="8253" y="8805"/>
                    </a:lnTo>
                    <a:lnTo>
                      <a:pt x="8221" y="8837"/>
                    </a:lnTo>
                    <a:lnTo>
                      <a:pt x="8286" y="8837"/>
                    </a:lnTo>
                    <a:lnTo>
                      <a:pt x="8318" y="8870"/>
                    </a:lnTo>
                    <a:lnTo>
                      <a:pt x="8351" y="8902"/>
                    </a:lnTo>
                    <a:lnTo>
                      <a:pt x="8383" y="8902"/>
                    </a:lnTo>
                    <a:lnTo>
                      <a:pt x="8416" y="8967"/>
                    </a:lnTo>
                    <a:lnTo>
                      <a:pt x="8416" y="8935"/>
                    </a:lnTo>
                    <a:lnTo>
                      <a:pt x="8448" y="8902"/>
                    </a:lnTo>
                    <a:lnTo>
                      <a:pt x="8513" y="8967"/>
                    </a:lnTo>
                    <a:lnTo>
                      <a:pt x="8513" y="9032"/>
                    </a:lnTo>
                    <a:lnTo>
                      <a:pt x="8578" y="9032"/>
                    </a:lnTo>
                    <a:lnTo>
                      <a:pt x="8546" y="9065"/>
                    </a:lnTo>
                    <a:lnTo>
                      <a:pt x="8578" y="9065"/>
                    </a:lnTo>
                    <a:lnTo>
                      <a:pt x="8578" y="9097"/>
                    </a:lnTo>
                    <a:lnTo>
                      <a:pt x="8546" y="9130"/>
                    </a:lnTo>
                    <a:lnTo>
                      <a:pt x="8578" y="9162"/>
                    </a:lnTo>
                    <a:lnTo>
                      <a:pt x="8611" y="9195"/>
                    </a:lnTo>
                    <a:lnTo>
                      <a:pt x="8708" y="9227"/>
                    </a:lnTo>
                    <a:lnTo>
                      <a:pt x="8741" y="9227"/>
                    </a:lnTo>
                    <a:lnTo>
                      <a:pt x="8708" y="9195"/>
                    </a:lnTo>
                    <a:lnTo>
                      <a:pt x="8676" y="9162"/>
                    </a:lnTo>
                    <a:lnTo>
                      <a:pt x="8773" y="9162"/>
                    </a:lnTo>
                    <a:lnTo>
                      <a:pt x="8871" y="9130"/>
                    </a:lnTo>
                    <a:lnTo>
                      <a:pt x="8968" y="9130"/>
                    </a:lnTo>
                    <a:lnTo>
                      <a:pt x="9033" y="9097"/>
                    </a:lnTo>
                    <a:lnTo>
                      <a:pt x="9066" y="9097"/>
                    </a:lnTo>
                    <a:lnTo>
                      <a:pt x="9066" y="9130"/>
                    </a:lnTo>
                    <a:lnTo>
                      <a:pt x="9098" y="9195"/>
                    </a:lnTo>
                    <a:lnTo>
                      <a:pt x="9131" y="9260"/>
                    </a:lnTo>
                    <a:lnTo>
                      <a:pt x="9196" y="9292"/>
                    </a:lnTo>
                    <a:lnTo>
                      <a:pt x="9196" y="9260"/>
                    </a:lnTo>
                    <a:lnTo>
                      <a:pt x="9196" y="9227"/>
                    </a:lnTo>
                    <a:lnTo>
                      <a:pt x="9196" y="9195"/>
                    </a:lnTo>
                    <a:lnTo>
                      <a:pt x="9260" y="9195"/>
                    </a:lnTo>
                    <a:lnTo>
                      <a:pt x="9260" y="9227"/>
                    </a:lnTo>
                    <a:lnTo>
                      <a:pt x="9293" y="9227"/>
                    </a:lnTo>
                    <a:lnTo>
                      <a:pt x="9325" y="9260"/>
                    </a:lnTo>
                    <a:lnTo>
                      <a:pt x="9358" y="9292"/>
                    </a:lnTo>
                    <a:lnTo>
                      <a:pt x="9390" y="9260"/>
                    </a:lnTo>
                    <a:lnTo>
                      <a:pt x="9407" y="9325"/>
                    </a:lnTo>
                    <a:lnTo>
                      <a:pt x="9520" y="9325"/>
                    </a:lnTo>
                    <a:lnTo>
                      <a:pt x="9585" y="9357"/>
                    </a:lnTo>
                    <a:lnTo>
                      <a:pt x="9618" y="9390"/>
                    </a:lnTo>
                    <a:lnTo>
                      <a:pt x="9618" y="9357"/>
                    </a:lnTo>
                    <a:lnTo>
                      <a:pt x="9650" y="9325"/>
                    </a:lnTo>
                    <a:lnTo>
                      <a:pt x="9683" y="9325"/>
                    </a:lnTo>
                    <a:lnTo>
                      <a:pt x="9683" y="9390"/>
                    </a:lnTo>
                    <a:lnTo>
                      <a:pt x="9715" y="9390"/>
                    </a:lnTo>
                    <a:lnTo>
                      <a:pt x="9748" y="9422"/>
                    </a:lnTo>
                    <a:lnTo>
                      <a:pt x="9748" y="9455"/>
                    </a:lnTo>
                    <a:lnTo>
                      <a:pt x="10008" y="9455"/>
                    </a:lnTo>
                    <a:lnTo>
                      <a:pt x="9975" y="9520"/>
                    </a:lnTo>
                    <a:lnTo>
                      <a:pt x="10008" y="9520"/>
                    </a:lnTo>
                    <a:lnTo>
                      <a:pt x="10040" y="9552"/>
                    </a:lnTo>
                    <a:lnTo>
                      <a:pt x="10073" y="9585"/>
                    </a:lnTo>
                    <a:lnTo>
                      <a:pt x="10105" y="9552"/>
                    </a:lnTo>
                    <a:lnTo>
                      <a:pt x="10170" y="9552"/>
                    </a:lnTo>
                    <a:lnTo>
                      <a:pt x="10203" y="9520"/>
                    </a:lnTo>
                    <a:lnTo>
                      <a:pt x="10235" y="9552"/>
                    </a:lnTo>
                    <a:lnTo>
                      <a:pt x="10235" y="9585"/>
                    </a:lnTo>
                    <a:lnTo>
                      <a:pt x="10235" y="9650"/>
                    </a:lnTo>
                    <a:lnTo>
                      <a:pt x="10268" y="9617"/>
                    </a:lnTo>
                    <a:lnTo>
                      <a:pt x="10333" y="9682"/>
                    </a:lnTo>
                    <a:lnTo>
                      <a:pt x="10430" y="9747"/>
                    </a:lnTo>
                    <a:lnTo>
                      <a:pt x="10495" y="9682"/>
                    </a:lnTo>
                    <a:lnTo>
                      <a:pt x="10528" y="9715"/>
                    </a:lnTo>
                    <a:lnTo>
                      <a:pt x="10560" y="9715"/>
                    </a:lnTo>
                    <a:lnTo>
                      <a:pt x="10560" y="9682"/>
                    </a:lnTo>
                    <a:lnTo>
                      <a:pt x="10593" y="9682"/>
                    </a:lnTo>
                    <a:lnTo>
                      <a:pt x="10593" y="9650"/>
                    </a:lnTo>
                    <a:lnTo>
                      <a:pt x="10690" y="9650"/>
                    </a:lnTo>
                    <a:lnTo>
                      <a:pt x="10690" y="9682"/>
                    </a:lnTo>
                    <a:lnTo>
                      <a:pt x="10690" y="9715"/>
                    </a:lnTo>
                    <a:lnTo>
                      <a:pt x="10690" y="9747"/>
                    </a:lnTo>
                    <a:lnTo>
                      <a:pt x="10755" y="9682"/>
                    </a:lnTo>
                    <a:lnTo>
                      <a:pt x="10788" y="9650"/>
                    </a:lnTo>
                    <a:lnTo>
                      <a:pt x="10755" y="9617"/>
                    </a:lnTo>
                    <a:lnTo>
                      <a:pt x="10788" y="9585"/>
                    </a:lnTo>
                    <a:lnTo>
                      <a:pt x="10852" y="9585"/>
                    </a:lnTo>
                    <a:lnTo>
                      <a:pt x="10852" y="9650"/>
                    </a:lnTo>
                    <a:lnTo>
                      <a:pt x="10885" y="9585"/>
                    </a:lnTo>
                    <a:lnTo>
                      <a:pt x="10950" y="9617"/>
                    </a:lnTo>
                    <a:lnTo>
                      <a:pt x="10982" y="9650"/>
                    </a:lnTo>
                    <a:lnTo>
                      <a:pt x="10950" y="9650"/>
                    </a:lnTo>
                    <a:lnTo>
                      <a:pt x="10917" y="9715"/>
                    </a:lnTo>
                    <a:lnTo>
                      <a:pt x="10917" y="9747"/>
                    </a:lnTo>
                    <a:lnTo>
                      <a:pt x="10950" y="9780"/>
                    </a:lnTo>
                    <a:lnTo>
                      <a:pt x="10885" y="9780"/>
                    </a:lnTo>
                    <a:lnTo>
                      <a:pt x="10852" y="9812"/>
                    </a:lnTo>
                    <a:lnTo>
                      <a:pt x="10852" y="9845"/>
                    </a:lnTo>
                    <a:lnTo>
                      <a:pt x="10885" y="9845"/>
                    </a:lnTo>
                    <a:lnTo>
                      <a:pt x="10950" y="9812"/>
                    </a:lnTo>
                    <a:lnTo>
                      <a:pt x="10950" y="9877"/>
                    </a:lnTo>
                    <a:lnTo>
                      <a:pt x="10982" y="9877"/>
                    </a:lnTo>
                    <a:lnTo>
                      <a:pt x="10950" y="9812"/>
                    </a:lnTo>
                    <a:lnTo>
                      <a:pt x="11015" y="9812"/>
                    </a:lnTo>
                    <a:lnTo>
                      <a:pt x="11047" y="9780"/>
                    </a:lnTo>
                    <a:lnTo>
                      <a:pt x="11080" y="9812"/>
                    </a:lnTo>
                    <a:lnTo>
                      <a:pt x="11080" y="9812"/>
                    </a:lnTo>
                    <a:lnTo>
                      <a:pt x="11047" y="9747"/>
                    </a:lnTo>
                    <a:lnTo>
                      <a:pt x="11112" y="9747"/>
                    </a:lnTo>
                    <a:lnTo>
                      <a:pt x="11145" y="9325"/>
                    </a:lnTo>
                    <a:lnTo>
                      <a:pt x="11112" y="9292"/>
                    </a:lnTo>
                    <a:lnTo>
                      <a:pt x="11112" y="9357"/>
                    </a:lnTo>
                    <a:lnTo>
                      <a:pt x="11080" y="9325"/>
                    </a:lnTo>
                    <a:lnTo>
                      <a:pt x="11080" y="9292"/>
                    </a:lnTo>
                    <a:lnTo>
                      <a:pt x="11047" y="9260"/>
                    </a:lnTo>
                    <a:lnTo>
                      <a:pt x="11047" y="9325"/>
                    </a:lnTo>
                    <a:lnTo>
                      <a:pt x="10982" y="9260"/>
                    </a:lnTo>
                    <a:lnTo>
                      <a:pt x="10917" y="9260"/>
                    </a:lnTo>
                    <a:lnTo>
                      <a:pt x="10852" y="9292"/>
                    </a:lnTo>
                    <a:lnTo>
                      <a:pt x="10788" y="9260"/>
                    </a:lnTo>
                    <a:lnTo>
                      <a:pt x="10820" y="9227"/>
                    </a:lnTo>
                    <a:lnTo>
                      <a:pt x="10852" y="9227"/>
                    </a:lnTo>
                    <a:lnTo>
                      <a:pt x="10723" y="9195"/>
                    </a:lnTo>
                    <a:lnTo>
                      <a:pt x="10658" y="9195"/>
                    </a:lnTo>
                    <a:lnTo>
                      <a:pt x="10593" y="9227"/>
                    </a:lnTo>
                    <a:lnTo>
                      <a:pt x="10593" y="9130"/>
                    </a:lnTo>
                    <a:lnTo>
                      <a:pt x="10528" y="9097"/>
                    </a:lnTo>
                    <a:lnTo>
                      <a:pt x="10463" y="9097"/>
                    </a:lnTo>
                    <a:lnTo>
                      <a:pt x="10365" y="9065"/>
                    </a:lnTo>
                    <a:lnTo>
                      <a:pt x="10333" y="9065"/>
                    </a:lnTo>
                    <a:lnTo>
                      <a:pt x="10333" y="9032"/>
                    </a:lnTo>
                    <a:lnTo>
                      <a:pt x="10268" y="9032"/>
                    </a:lnTo>
                    <a:lnTo>
                      <a:pt x="10235" y="9065"/>
                    </a:lnTo>
                    <a:lnTo>
                      <a:pt x="10203" y="9000"/>
                    </a:lnTo>
                    <a:lnTo>
                      <a:pt x="10073" y="9000"/>
                    </a:lnTo>
                    <a:lnTo>
                      <a:pt x="10040" y="8967"/>
                    </a:lnTo>
                    <a:lnTo>
                      <a:pt x="10008" y="8967"/>
                    </a:lnTo>
                    <a:lnTo>
                      <a:pt x="10040" y="8902"/>
                    </a:lnTo>
                    <a:lnTo>
                      <a:pt x="9878" y="8870"/>
                    </a:lnTo>
                    <a:lnTo>
                      <a:pt x="9910" y="8902"/>
                    </a:lnTo>
                    <a:lnTo>
                      <a:pt x="9845" y="8902"/>
                    </a:lnTo>
                    <a:lnTo>
                      <a:pt x="9813" y="8870"/>
                    </a:lnTo>
                    <a:lnTo>
                      <a:pt x="9780" y="8837"/>
                    </a:lnTo>
                    <a:lnTo>
                      <a:pt x="9748" y="8805"/>
                    </a:lnTo>
                    <a:lnTo>
                      <a:pt x="9748" y="8837"/>
                    </a:lnTo>
                    <a:lnTo>
                      <a:pt x="9715" y="8805"/>
                    </a:lnTo>
                    <a:lnTo>
                      <a:pt x="9683" y="8772"/>
                    </a:lnTo>
                    <a:lnTo>
                      <a:pt x="9683" y="8805"/>
                    </a:lnTo>
                    <a:lnTo>
                      <a:pt x="9618" y="8837"/>
                    </a:lnTo>
                    <a:lnTo>
                      <a:pt x="9618" y="8805"/>
                    </a:lnTo>
                    <a:lnTo>
                      <a:pt x="9650" y="8805"/>
                    </a:lnTo>
                    <a:lnTo>
                      <a:pt x="9553" y="8772"/>
                    </a:lnTo>
                    <a:lnTo>
                      <a:pt x="9488" y="8740"/>
                    </a:lnTo>
                    <a:lnTo>
                      <a:pt x="9488" y="8707"/>
                    </a:lnTo>
                    <a:lnTo>
                      <a:pt x="9520" y="8707"/>
                    </a:lnTo>
                    <a:lnTo>
                      <a:pt x="9423" y="8675"/>
                    </a:lnTo>
                    <a:lnTo>
                      <a:pt x="9358" y="8675"/>
                    </a:lnTo>
                    <a:lnTo>
                      <a:pt x="9358" y="8642"/>
                    </a:lnTo>
                    <a:lnTo>
                      <a:pt x="9325" y="8675"/>
                    </a:lnTo>
                    <a:lnTo>
                      <a:pt x="9293" y="8610"/>
                    </a:lnTo>
                    <a:lnTo>
                      <a:pt x="9293" y="8642"/>
                    </a:lnTo>
                    <a:lnTo>
                      <a:pt x="9260" y="8642"/>
                    </a:lnTo>
                    <a:lnTo>
                      <a:pt x="9196" y="8610"/>
                    </a:lnTo>
                    <a:lnTo>
                      <a:pt x="9228" y="8577"/>
                    </a:lnTo>
                    <a:lnTo>
                      <a:pt x="9163" y="8545"/>
                    </a:lnTo>
                    <a:lnTo>
                      <a:pt x="9131" y="8512"/>
                    </a:lnTo>
                    <a:lnTo>
                      <a:pt x="9098" y="8480"/>
                    </a:lnTo>
                    <a:lnTo>
                      <a:pt x="9033" y="8480"/>
                    </a:lnTo>
                    <a:lnTo>
                      <a:pt x="9001" y="8447"/>
                    </a:lnTo>
                    <a:lnTo>
                      <a:pt x="8968" y="8415"/>
                    </a:lnTo>
                    <a:lnTo>
                      <a:pt x="8936" y="8415"/>
                    </a:lnTo>
                    <a:lnTo>
                      <a:pt x="8936" y="8382"/>
                    </a:lnTo>
                    <a:lnTo>
                      <a:pt x="8903" y="8382"/>
                    </a:lnTo>
                    <a:lnTo>
                      <a:pt x="8936" y="8350"/>
                    </a:lnTo>
                    <a:lnTo>
                      <a:pt x="8871" y="8382"/>
                    </a:lnTo>
                    <a:lnTo>
                      <a:pt x="8871" y="8350"/>
                    </a:lnTo>
                    <a:lnTo>
                      <a:pt x="8838" y="8350"/>
                    </a:lnTo>
                    <a:lnTo>
                      <a:pt x="8838" y="8285"/>
                    </a:lnTo>
                    <a:lnTo>
                      <a:pt x="8806" y="8285"/>
                    </a:lnTo>
                    <a:lnTo>
                      <a:pt x="8741" y="8253"/>
                    </a:lnTo>
                    <a:lnTo>
                      <a:pt x="8741" y="8188"/>
                    </a:lnTo>
                    <a:lnTo>
                      <a:pt x="8708" y="8253"/>
                    </a:lnTo>
                    <a:lnTo>
                      <a:pt x="8643" y="8285"/>
                    </a:lnTo>
                    <a:lnTo>
                      <a:pt x="8578" y="8253"/>
                    </a:lnTo>
                    <a:lnTo>
                      <a:pt x="8481" y="8188"/>
                    </a:lnTo>
                    <a:lnTo>
                      <a:pt x="8383" y="8090"/>
                    </a:lnTo>
                    <a:lnTo>
                      <a:pt x="8253" y="8025"/>
                    </a:lnTo>
                    <a:lnTo>
                      <a:pt x="8286" y="7993"/>
                    </a:lnTo>
                    <a:lnTo>
                      <a:pt x="8188" y="7993"/>
                    </a:lnTo>
                    <a:lnTo>
                      <a:pt x="8188" y="7960"/>
                    </a:lnTo>
                    <a:lnTo>
                      <a:pt x="8091" y="7960"/>
                    </a:lnTo>
                    <a:lnTo>
                      <a:pt x="8091" y="7928"/>
                    </a:lnTo>
                    <a:lnTo>
                      <a:pt x="8156" y="7928"/>
                    </a:lnTo>
                    <a:lnTo>
                      <a:pt x="7993" y="7895"/>
                    </a:lnTo>
                    <a:lnTo>
                      <a:pt x="7896" y="7830"/>
                    </a:lnTo>
                    <a:lnTo>
                      <a:pt x="7798" y="7798"/>
                    </a:lnTo>
                    <a:lnTo>
                      <a:pt x="7733" y="7733"/>
                    </a:lnTo>
                    <a:lnTo>
                      <a:pt x="7766" y="7733"/>
                    </a:lnTo>
                    <a:lnTo>
                      <a:pt x="7733" y="7700"/>
                    </a:lnTo>
                    <a:lnTo>
                      <a:pt x="7701" y="7700"/>
                    </a:lnTo>
                    <a:lnTo>
                      <a:pt x="7733" y="7668"/>
                    </a:lnTo>
                    <a:lnTo>
                      <a:pt x="7668" y="7635"/>
                    </a:lnTo>
                    <a:lnTo>
                      <a:pt x="7636" y="7603"/>
                    </a:lnTo>
                    <a:lnTo>
                      <a:pt x="7603" y="7570"/>
                    </a:lnTo>
                    <a:lnTo>
                      <a:pt x="7603" y="7603"/>
                    </a:lnTo>
                    <a:lnTo>
                      <a:pt x="7571" y="7603"/>
                    </a:lnTo>
                    <a:lnTo>
                      <a:pt x="7539" y="7570"/>
                    </a:lnTo>
                    <a:lnTo>
                      <a:pt x="7506" y="7570"/>
                    </a:lnTo>
                    <a:lnTo>
                      <a:pt x="7441" y="7538"/>
                    </a:lnTo>
                    <a:lnTo>
                      <a:pt x="7409" y="7505"/>
                    </a:lnTo>
                    <a:lnTo>
                      <a:pt x="7376" y="7505"/>
                    </a:lnTo>
                    <a:lnTo>
                      <a:pt x="7376" y="7473"/>
                    </a:lnTo>
                    <a:lnTo>
                      <a:pt x="7246" y="7440"/>
                    </a:lnTo>
                    <a:lnTo>
                      <a:pt x="7214" y="7375"/>
                    </a:lnTo>
                    <a:lnTo>
                      <a:pt x="7181" y="7375"/>
                    </a:lnTo>
                    <a:lnTo>
                      <a:pt x="7149" y="7343"/>
                    </a:lnTo>
                    <a:lnTo>
                      <a:pt x="7149" y="7310"/>
                    </a:lnTo>
                    <a:lnTo>
                      <a:pt x="7116" y="7310"/>
                    </a:lnTo>
                    <a:lnTo>
                      <a:pt x="7116" y="7343"/>
                    </a:lnTo>
                    <a:lnTo>
                      <a:pt x="7084" y="7343"/>
                    </a:lnTo>
                    <a:lnTo>
                      <a:pt x="7084" y="7310"/>
                    </a:lnTo>
                    <a:lnTo>
                      <a:pt x="7051" y="7310"/>
                    </a:lnTo>
                    <a:lnTo>
                      <a:pt x="7051" y="7278"/>
                    </a:lnTo>
                    <a:lnTo>
                      <a:pt x="7084" y="7278"/>
                    </a:lnTo>
                    <a:lnTo>
                      <a:pt x="7051" y="7245"/>
                    </a:lnTo>
                    <a:lnTo>
                      <a:pt x="7019" y="7245"/>
                    </a:lnTo>
                    <a:lnTo>
                      <a:pt x="6986" y="7278"/>
                    </a:lnTo>
                    <a:lnTo>
                      <a:pt x="6921" y="7213"/>
                    </a:lnTo>
                    <a:lnTo>
                      <a:pt x="6921" y="7180"/>
                    </a:lnTo>
                    <a:lnTo>
                      <a:pt x="6921" y="7148"/>
                    </a:lnTo>
                    <a:lnTo>
                      <a:pt x="6856" y="7115"/>
                    </a:lnTo>
                    <a:lnTo>
                      <a:pt x="6824" y="7050"/>
                    </a:lnTo>
                    <a:lnTo>
                      <a:pt x="6791" y="6985"/>
                    </a:lnTo>
                    <a:lnTo>
                      <a:pt x="6726" y="6953"/>
                    </a:lnTo>
                    <a:lnTo>
                      <a:pt x="6759" y="6953"/>
                    </a:lnTo>
                    <a:lnTo>
                      <a:pt x="6694" y="6920"/>
                    </a:lnTo>
                    <a:lnTo>
                      <a:pt x="6726" y="6888"/>
                    </a:lnTo>
                    <a:lnTo>
                      <a:pt x="6596" y="6888"/>
                    </a:lnTo>
                    <a:lnTo>
                      <a:pt x="6629" y="6855"/>
                    </a:lnTo>
                    <a:lnTo>
                      <a:pt x="6499" y="6758"/>
                    </a:lnTo>
                    <a:lnTo>
                      <a:pt x="6369" y="6693"/>
                    </a:lnTo>
                    <a:lnTo>
                      <a:pt x="6401" y="6693"/>
                    </a:lnTo>
                    <a:lnTo>
                      <a:pt x="6336" y="6661"/>
                    </a:lnTo>
                    <a:lnTo>
                      <a:pt x="6304" y="6628"/>
                    </a:lnTo>
                    <a:lnTo>
                      <a:pt x="6304" y="6596"/>
                    </a:lnTo>
                    <a:lnTo>
                      <a:pt x="6271" y="6563"/>
                    </a:lnTo>
                    <a:lnTo>
                      <a:pt x="6206" y="6531"/>
                    </a:lnTo>
                    <a:lnTo>
                      <a:pt x="6239" y="6531"/>
                    </a:lnTo>
                    <a:lnTo>
                      <a:pt x="6206" y="6498"/>
                    </a:lnTo>
                    <a:lnTo>
                      <a:pt x="6174" y="6466"/>
                    </a:lnTo>
                    <a:lnTo>
                      <a:pt x="6174" y="6433"/>
                    </a:lnTo>
                    <a:lnTo>
                      <a:pt x="6011" y="6433"/>
                    </a:lnTo>
                    <a:lnTo>
                      <a:pt x="6011" y="6401"/>
                    </a:lnTo>
                    <a:lnTo>
                      <a:pt x="6044" y="6401"/>
                    </a:lnTo>
                    <a:lnTo>
                      <a:pt x="6011" y="6368"/>
                    </a:lnTo>
                    <a:lnTo>
                      <a:pt x="5979" y="6336"/>
                    </a:lnTo>
                    <a:lnTo>
                      <a:pt x="5914" y="6271"/>
                    </a:lnTo>
                    <a:lnTo>
                      <a:pt x="5817" y="6206"/>
                    </a:lnTo>
                    <a:lnTo>
                      <a:pt x="5784" y="6173"/>
                    </a:lnTo>
                    <a:lnTo>
                      <a:pt x="5752" y="6141"/>
                    </a:lnTo>
                    <a:lnTo>
                      <a:pt x="5719" y="6141"/>
                    </a:lnTo>
                    <a:lnTo>
                      <a:pt x="5687" y="6076"/>
                    </a:lnTo>
                    <a:lnTo>
                      <a:pt x="5654" y="6076"/>
                    </a:lnTo>
                    <a:lnTo>
                      <a:pt x="5687" y="6043"/>
                    </a:lnTo>
                    <a:lnTo>
                      <a:pt x="5427" y="5913"/>
                    </a:lnTo>
                    <a:lnTo>
                      <a:pt x="5427" y="5881"/>
                    </a:lnTo>
                    <a:lnTo>
                      <a:pt x="5394" y="5848"/>
                    </a:lnTo>
                    <a:lnTo>
                      <a:pt x="5394" y="5816"/>
                    </a:lnTo>
                    <a:lnTo>
                      <a:pt x="5362" y="5848"/>
                    </a:lnTo>
                    <a:lnTo>
                      <a:pt x="5297" y="5783"/>
                    </a:lnTo>
                    <a:lnTo>
                      <a:pt x="5232" y="5686"/>
                    </a:lnTo>
                    <a:lnTo>
                      <a:pt x="5167" y="5556"/>
                    </a:lnTo>
                    <a:lnTo>
                      <a:pt x="5102" y="5491"/>
                    </a:lnTo>
                    <a:lnTo>
                      <a:pt x="5134" y="5458"/>
                    </a:lnTo>
                    <a:lnTo>
                      <a:pt x="5069" y="5458"/>
                    </a:lnTo>
                    <a:lnTo>
                      <a:pt x="4744" y="5068"/>
                    </a:lnTo>
                    <a:lnTo>
                      <a:pt x="4647" y="5036"/>
                    </a:lnTo>
                    <a:lnTo>
                      <a:pt x="4582" y="5004"/>
                    </a:lnTo>
                    <a:lnTo>
                      <a:pt x="4452" y="4874"/>
                    </a:lnTo>
                    <a:lnTo>
                      <a:pt x="4322" y="4744"/>
                    </a:lnTo>
                    <a:lnTo>
                      <a:pt x="4354" y="4711"/>
                    </a:lnTo>
                    <a:lnTo>
                      <a:pt x="4322" y="4711"/>
                    </a:lnTo>
                    <a:lnTo>
                      <a:pt x="4322" y="4679"/>
                    </a:lnTo>
                    <a:lnTo>
                      <a:pt x="4290" y="4614"/>
                    </a:lnTo>
                    <a:lnTo>
                      <a:pt x="4290" y="4679"/>
                    </a:lnTo>
                    <a:lnTo>
                      <a:pt x="4257" y="4679"/>
                    </a:lnTo>
                    <a:lnTo>
                      <a:pt x="4257" y="4646"/>
                    </a:lnTo>
                    <a:lnTo>
                      <a:pt x="4257" y="4581"/>
                    </a:lnTo>
                    <a:lnTo>
                      <a:pt x="4160" y="4549"/>
                    </a:lnTo>
                    <a:lnTo>
                      <a:pt x="4192" y="4484"/>
                    </a:lnTo>
                    <a:lnTo>
                      <a:pt x="4127" y="4451"/>
                    </a:lnTo>
                    <a:lnTo>
                      <a:pt x="4062" y="4451"/>
                    </a:lnTo>
                    <a:lnTo>
                      <a:pt x="4062" y="4419"/>
                    </a:lnTo>
                    <a:lnTo>
                      <a:pt x="3958" y="4263"/>
                    </a:lnTo>
                    <a:lnTo>
                      <a:pt x="3958" y="4263"/>
                    </a:lnTo>
                    <a:lnTo>
                      <a:pt x="3932" y="4289"/>
                    </a:lnTo>
                    <a:lnTo>
                      <a:pt x="3900" y="4289"/>
                    </a:lnTo>
                    <a:lnTo>
                      <a:pt x="3867" y="4224"/>
                    </a:lnTo>
                    <a:lnTo>
                      <a:pt x="3900" y="4224"/>
                    </a:lnTo>
                    <a:lnTo>
                      <a:pt x="3900" y="4191"/>
                    </a:lnTo>
                    <a:lnTo>
                      <a:pt x="3867" y="4191"/>
                    </a:lnTo>
                    <a:lnTo>
                      <a:pt x="3802" y="4159"/>
                    </a:lnTo>
                    <a:lnTo>
                      <a:pt x="3770" y="4126"/>
                    </a:lnTo>
                    <a:lnTo>
                      <a:pt x="3802" y="4126"/>
                    </a:lnTo>
                    <a:lnTo>
                      <a:pt x="3770" y="4094"/>
                    </a:lnTo>
                    <a:lnTo>
                      <a:pt x="3770" y="4061"/>
                    </a:lnTo>
                    <a:lnTo>
                      <a:pt x="3770" y="3996"/>
                    </a:lnTo>
                    <a:lnTo>
                      <a:pt x="3705" y="3964"/>
                    </a:lnTo>
                    <a:lnTo>
                      <a:pt x="3672" y="3996"/>
                    </a:lnTo>
                    <a:lnTo>
                      <a:pt x="3640" y="3964"/>
                    </a:lnTo>
                    <a:lnTo>
                      <a:pt x="3672" y="3931"/>
                    </a:lnTo>
                    <a:lnTo>
                      <a:pt x="3640" y="3899"/>
                    </a:lnTo>
                    <a:lnTo>
                      <a:pt x="3640" y="3866"/>
                    </a:lnTo>
                    <a:lnTo>
                      <a:pt x="3640" y="3801"/>
                    </a:lnTo>
                    <a:lnTo>
                      <a:pt x="3575" y="3801"/>
                    </a:lnTo>
                    <a:lnTo>
                      <a:pt x="3542" y="3736"/>
                    </a:lnTo>
                    <a:lnTo>
                      <a:pt x="3510" y="3704"/>
                    </a:lnTo>
                    <a:lnTo>
                      <a:pt x="3510" y="3671"/>
                    </a:lnTo>
                    <a:lnTo>
                      <a:pt x="3477" y="3671"/>
                    </a:lnTo>
                    <a:lnTo>
                      <a:pt x="3477" y="3606"/>
                    </a:lnTo>
                    <a:lnTo>
                      <a:pt x="3445" y="3639"/>
                    </a:lnTo>
                    <a:lnTo>
                      <a:pt x="3380" y="3606"/>
                    </a:lnTo>
                    <a:lnTo>
                      <a:pt x="3412" y="3574"/>
                    </a:lnTo>
                    <a:lnTo>
                      <a:pt x="3445" y="3541"/>
                    </a:lnTo>
                    <a:lnTo>
                      <a:pt x="3445" y="3541"/>
                    </a:lnTo>
                    <a:lnTo>
                      <a:pt x="3347" y="3574"/>
                    </a:lnTo>
                    <a:lnTo>
                      <a:pt x="3282" y="3379"/>
                    </a:lnTo>
                    <a:lnTo>
                      <a:pt x="3185" y="3217"/>
                    </a:lnTo>
                    <a:lnTo>
                      <a:pt x="3087" y="3054"/>
                    </a:lnTo>
                    <a:lnTo>
                      <a:pt x="2990" y="2859"/>
                    </a:lnTo>
                    <a:lnTo>
                      <a:pt x="2860" y="2729"/>
                    </a:lnTo>
                    <a:lnTo>
                      <a:pt x="2762" y="2567"/>
                    </a:lnTo>
                    <a:lnTo>
                      <a:pt x="2730" y="2437"/>
                    </a:lnTo>
                    <a:lnTo>
                      <a:pt x="2730" y="2534"/>
                    </a:lnTo>
                    <a:lnTo>
                      <a:pt x="2665" y="2502"/>
                    </a:lnTo>
                    <a:lnTo>
                      <a:pt x="2600" y="2242"/>
                    </a:lnTo>
                    <a:lnTo>
                      <a:pt x="2535" y="2144"/>
                    </a:lnTo>
                    <a:lnTo>
                      <a:pt x="2438" y="2014"/>
                    </a:lnTo>
                    <a:lnTo>
                      <a:pt x="2373" y="1982"/>
                    </a:lnTo>
                    <a:lnTo>
                      <a:pt x="2405" y="1949"/>
                    </a:lnTo>
                    <a:lnTo>
                      <a:pt x="2405" y="1884"/>
                    </a:lnTo>
                    <a:lnTo>
                      <a:pt x="2373" y="1852"/>
                    </a:lnTo>
                    <a:lnTo>
                      <a:pt x="2405" y="1852"/>
                    </a:lnTo>
                    <a:lnTo>
                      <a:pt x="2275" y="1755"/>
                    </a:lnTo>
                    <a:lnTo>
                      <a:pt x="2145" y="1657"/>
                    </a:lnTo>
                    <a:lnTo>
                      <a:pt x="2178" y="1625"/>
                    </a:lnTo>
                    <a:lnTo>
                      <a:pt x="2178" y="1592"/>
                    </a:lnTo>
                    <a:lnTo>
                      <a:pt x="2145" y="1592"/>
                    </a:lnTo>
                    <a:lnTo>
                      <a:pt x="2145" y="1560"/>
                    </a:lnTo>
                    <a:lnTo>
                      <a:pt x="2113" y="1592"/>
                    </a:lnTo>
                    <a:lnTo>
                      <a:pt x="2113" y="1527"/>
                    </a:lnTo>
                    <a:lnTo>
                      <a:pt x="2145" y="1462"/>
                    </a:lnTo>
                    <a:lnTo>
                      <a:pt x="2048" y="1462"/>
                    </a:lnTo>
                    <a:lnTo>
                      <a:pt x="2080" y="1430"/>
                    </a:lnTo>
                    <a:lnTo>
                      <a:pt x="2015" y="1300"/>
                    </a:lnTo>
                    <a:lnTo>
                      <a:pt x="1983" y="1235"/>
                    </a:lnTo>
                    <a:lnTo>
                      <a:pt x="2015" y="1170"/>
                    </a:lnTo>
                    <a:lnTo>
                      <a:pt x="1885" y="1072"/>
                    </a:lnTo>
                    <a:lnTo>
                      <a:pt x="1788" y="910"/>
                    </a:lnTo>
                    <a:lnTo>
                      <a:pt x="1625" y="585"/>
                    </a:lnTo>
                    <a:lnTo>
                      <a:pt x="1560" y="552"/>
                    </a:lnTo>
                    <a:lnTo>
                      <a:pt x="1495" y="487"/>
                    </a:lnTo>
                    <a:lnTo>
                      <a:pt x="1528" y="422"/>
                    </a:lnTo>
                    <a:lnTo>
                      <a:pt x="1430" y="390"/>
                    </a:lnTo>
                    <a:lnTo>
                      <a:pt x="1398" y="357"/>
                    </a:lnTo>
                    <a:lnTo>
                      <a:pt x="1398" y="325"/>
                    </a:lnTo>
                    <a:lnTo>
                      <a:pt x="1365" y="260"/>
                    </a:lnTo>
                    <a:lnTo>
                      <a:pt x="1333" y="228"/>
                    </a:lnTo>
                    <a:lnTo>
                      <a:pt x="1300" y="195"/>
                    </a:lnTo>
                    <a:lnTo>
                      <a:pt x="1268" y="130"/>
                    </a:lnTo>
                    <a:lnTo>
                      <a:pt x="1300" y="65"/>
                    </a:lnTo>
                    <a:lnTo>
                      <a:pt x="1235" y="65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6"/>
              <p:cNvSpPr/>
              <p:nvPr/>
            </p:nvSpPr>
            <p:spPr>
              <a:xfrm>
                <a:off x="2111175" y="3910950"/>
                <a:ext cx="1650" cy="850"/>
              </a:xfrm>
              <a:custGeom>
                <a:rect b="b" l="l" r="r" t="t"/>
                <a:pathLst>
                  <a:path extrusionOk="0" h="34" w="66">
                    <a:moveTo>
                      <a:pt x="33" y="1"/>
                    </a:moveTo>
                    <a:lnTo>
                      <a:pt x="0" y="33"/>
                    </a:lnTo>
                    <a:lnTo>
                      <a:pt x="65" y="3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6"/>
              <p:cNvSpPr/>
              <p:nvPr/>
            </p:nvSpPr>
            <p:spPr>
              <a:xfrm>
                <a:off x="2077050" y="3888225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6"/>
              <p:cNvSpPr/>
              <p:nvPr/>
            </p:nvSpPr>
            <p:spPr>
              <a:xfrm>
                <a:off x="2068925" y="3882525"/>
                <a:ext cx="25" cy="850"/>
              </a:xfrm>
              <a:custGeom>
                <a:rect b="b" l="l" r="r" t="t"/>
                <a:pathLst>
                  <a:path extrusionOk="0" h="34" w="1">
                    <a:moveTo>
                      <a:pt x="1" y="33"/>
                    </a:moveTo>
                    <a:lnTo>
                      <a:pt x="1" y="33"/>
                    </a:lnTo>
                    <a:lnTo>
                      <a:pt x="1" y="3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33"/>
                    </a:lnTo>
                    <a:lnTo>
                      <a:pt x="1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>
                <a:off x="2134725" y="3919900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>
                <a:off x="2196450" y="3941825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1"/>
                    </a:moveTo>
                    <a:lnTo>
                      <a:pt x="33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3" y="1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2193200" y="393940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33" y="0"/>
                    </a:moveTo>
                    <a:lnTo>
                      <a:pt x="3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>
                <a:off x="2120100" y="3913400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2191575" y="393940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33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2197275" y="3941825"/>
                <a:ext cx="825" cy="850"/>
              </a:xfrm>
              <a:custGeom>
                <a:rect b="b" l="l" r="r" t="t"/>
                <a:pathLst>
                  <a:path extrusionOk="0" h="34" w="33">
                    <a:moveTo>
                      <a:pt x="32" y="33"/>
                    </a:moveTo>
                    <a:lnTo>
                      <a:pt x="32" y="3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2" y="33"/>
                    </a:lnTo>
                    <a:lnTo>
                      <a:pt x="32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2158275" y="39280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2187525" y="39410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2201325" y="3944275"/>
                <a:ext cx="825" cy="0"/>
              </a:xfrm>
              <a:custGeom>
                <a:rect b="b" l="l" r="r" t="t"/>
                <a:pathLst>
                  <a:path extrusionOk="0" h="0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2170450" y="3933700"/>
                <a:ext cx="25" cy="850"/>
              </a:xfrm>
              <a:custGeom>
                <a:rect b="b" l="l" r="r" t="t"/>
                <a:pathLst>
                  <a:path extrusionOk="0" h="34" w="1">
                    <a:moveTo>
                      <a:pt x="1" y="33"/>
                    </a:moveTo>
                    <a:lnTo>
                      <a:pt x="1" y="33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33"/>
                    </a:lnTo>
                    <a:lnTo>
                      <a:pt x="1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>
                <a:off x="2198075" y="3964575"/>
                <a:ext cx="25" cy="825"/>
              </a:xfrm>
              <a:custGeom>
                <a:rect b="b" l="l" r="r" t="t"/>
                <a:pathLst>
                  <a:path extrusionOk="0" h="33" w="1">
                    <a:moveTo>
                      <a:pt x="0" y="33"/>
                    </a:moveTo>
                    <a:lnTo>
                      <a:pt x="0" y="3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6"/>
              <p:cNvSpPr/>
              <p:nvPr/>
            </p:nvSpPr>
            <p:spPr>
              <a:xfrm>
                <a:off x="2160700" y="39434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6"/>
              <p:cNvSpPr/>
              <p:nvPr/>
            </p:nvSpPr>
            <p:spPr>
              <a:xfrm>
                <a:off x="2074625" y="39085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6"/>
              <p:cNvSpPr/>
              <p:nvPr/>
            </p:nvSpPr>
            <p:spPr>
              <a:xfrm>
                <a:off x="2124975" y="3928025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6"/>
              <p:cNvSpPr/>
              <p:nvPr/>
            </p:nvSpPr>
            <p:spPr>
              <a:xfrm>
                <a:off x="1992575" y="3889025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1" y="1"/>
                    </a:moveTo>
                    <a:lnTo>
                      <a:pt x="33" y="1"/>
                    </a:lnTo>
                    <a:lnTo>
                      <a:pt x="33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6"/>
              <p:cNvSpPr/>
              <p:nvPr/>
            </p:nvSpPr>
            <p:spPr>
              <a:xfrm>
                <a:off x="1969825" y="39150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6"/>
              <p:cNvSpPr/>
              <p:nvPr/>
            </p:nvSpPr>
            <p:spPr>
              <a:xfrm>
                <a:off x="1910550" y="38703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6"/>
              <p:cNvSpPr/>
              <p:nvPr/>
            </p:nvSpPr>
            <p:spPr>
              <a:xfrm>
                <a:off x="1906475" y="386790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1" y="1"/>
                    </a:moveTo>
                    <a:lnTo>
                      <a:pt x="1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6"/>
              <p:cNvSpPr/>
              <p:nvPr/>
            </p:nvSpPr>
            <p:spPr>
              <a:xfrm>
                <a:off x="1861000" y="3854100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0" y="1"/>
                    </a:moveTo>
                    <a:lnTo>
                      <a:pt x="0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6"/>
              <p:cNvSpPr/>
              <p:nvPr/>
            </p:nvSpPr>
            <p:spPr>
              <a:xfrm>
                <a:off x="2129025" y="39296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>
                <a:off x="2090050" y="39377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6"/>
              <p:cNvSpPr/>
              <p:nvPr/>
            </p:nvSpPr>
            <p:spPr>
              <a:xfrm>
                <a:off x="2090050" y="3936950"/>
                <a:ext cx="2450" cy="850"/>
              </a:xfrm>
              <a:custGeom>
                <a:rect b="b" l="l" r="r" t="t"/>
                <a:pathLst>
                  <a:path extrusionOk="0" h="34" w="98">
                    <a:moveTo>
                      <a:pt x="33" y="1"/>
                    </a:moveTo>
                    <a:lnTo>
                      <a:pt x="0" y="33"/>
                    </a:lnTo>
                    <a:lnTo>
                      <a:pt x="98" y="3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6"/>
              <p:cNvSpPr/>
              <p:nvPr/>
            </p:nvSpPr>
            <p:spPr>
              <a:xfrm>
                <a:off x="2086800" y="39361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6"/>
              <p:cNvSpPr/>
              <p:nvPr/>
            </p:nvSpPr>
            <p:spPr>
              <a:xfrm>
                <a:off x="2120100" y="3949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6"/>
              <p:cNvSpPr/>
              <p:nvPr/>
            </p:nvSpPr>
            <p:spPr>
              <a:xfrm>
                <a:off x="2112800" y="3946700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6"/>
              <p:cNvSpPr/>
              <p:nvPr/>
            </p:nvSpPr>
            <p:spPr>
              <a:xfrm>
                <a:off x="2068925" y="39337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6"/>
              <p:cNvSpPr/>
              <p:nvPr/>
            </p:nvSpPr>
            <p:spPr>
              <a:xfrm>
                <a:off x="1792750" y="3820000"/>
                <a:ext cx="405350" cy="159225"/>
              </a:xfrm>
              <a:custGeom>
                <a:rect b="b" l="l" r="r" t="t"/>
                <a:pathLst>
                  <a:path extrusionOk="0" h="6369" w="16214">
                    <a:moveTo>
                      <a:pt x="878" y="1657"/>
                    </a:moveTo>
                    <a:lnTo>
                      <a:pt x="846" y="1690"/>
                    </a:lnTo>
                    <a:lnTo>
                      <a:pt x="878" y="1722"/>
                    </a:lnTo>
                    <a:lnTo>
                      <a:pt x="878" y="1690"/>
                    </a:lnTo>
                    <a:lnTo>
                      <a:pt x="878" y="1657"/>
                    </a:lnTo>
                    <a:close/>
                    <a:moveTo>
                      <a:pt x="5232" y="2112"/>
                    </a:moveTo>
                    <a:lnTo>
                      <a:pt x="5329" y="2177"/>
                    </a:lnTo>
                    <a:lnTo>
                      <a:pt x="5362" y="2177"/>
                    </a:lnTo>
                    <a:lnTo>
                      <a:pt x="5232" y="2112"/>
                    </a:lnTo>
                    <a:close/>
                    <a:moveTo>
                      <a:pt x="10495" y="4419"/>
                    </a:moveTo>
                    <a:lnTo>
                      <a:pt x="10495" y="4451"/>
                    </a:lnTo>
                    <a:lnTo>
                      <a:pt x="10430" y="4451"/>
                    </a:lnTo>
                    <a:lnTo>
                      <a:pt x="10398" y="4484"/>
                    </a:lnTo>
                    <a:lnTo>
                      <a:pt x="10398" y="4484"/>
                    </a:lnTo>
                    <a:lnTo>
                      <a:pt x="10528" y="4451"/>
                    </a:lnTo>
                    <a:lnTo>
                      <a:pt x="10495" y="4419"/>
                    </a:lnTo>
                    <a:close/>
                    <a:moveTo>
                      <a:pt x="11210" y="4614"/>
                    </a:moveTo>
                    <a:lnTo>
                      <a:pt x="11243" y="4646"/>
                    </a:lnTo>
                    <a:lnTo>
                      <a:pt x="11275" y="4614"/>
                    </a:lnTo>
                    <a:close/>
                    <a:moveTo>
                      <a:pt x="11683" y="4669"/>
                    </a:moveTo>
                    <a:lnTo>
                      <a:pt x="11665" y="4679"/>
                    </a:lnTo>
                    <a:lnTo>
                      <a:pt x="11697" y="4679"/>
                    </a:lnTo>
                    <a:lnTo>
                      <a:pt x="11683" y="4669"/>
                    </a:lnTo>
                    <a:close/>
                    <a:moveTo>
                      <a:pt x="11892" y="4614"/>
                    </a:moveTo>
                    <a:lnTo>
                      <a:pt x="11827" y="4679"/>
                    </a:lnTo>
                    <a:lnTo>
                      <a:pt x="11892" y="4711"/>
                    </a:lnTo>
                    <a:lnTo>
                      <a:pt x="11892" y="4646"/>
                    </a:lnTo>
                    <a:lnTo>
                      <a:pt x="11925" y="4614"/>
                    </a:lnTo>
                    <a:close/>
                    <a:moveTo>
                      <a:pt x="11827" y="4679"/>
                    </a:moveTo>
                    <a:lnTo>
                      <a:pt x="11730" y="4711"/>
                    </a:lnTo>
                    <a:lnTo>
                      <a:pt x="11795" y="4711"/>
                    </a:lnTo>
                    <a:lnTo>
                      <a:pt x="11795" y="4744"/>
                    </a:lnTo>
                    <a:lnTo>
                      <a:pt x="11827" y="4679"/>
                    </a:lnTo>
                    <a:close/>
                    <a:moveTo>
                      <a:pt x="12152" y="4776"/>
                    </a:moveTo>
                    <a:lnTo>
                      <a:pt x="12120" y="4809"/>
                    </a:lnTo>
                    <a:lnTo>
                      <a:pt x="12152" y="4809"/>
                    </a:lnTo>
                    <a:lnTo>
                      <a:pt x="12152" y="4776"/>
                    </a:lnTo>
                    <a:close/>
                    <a:moveTo>
                      <a:pt x="12575" y="5036"/>
                    </a:moveTo>
                    <a:lnTo>
                      <a:pt x="12575" y="5068"/>
                    </a:lnTo>
                    <a:lnTo>
                      <a:pt x="12623" y="5085"/>
                    </a:lnTo>
                    <a:lnTo>
                      <a:pt x="12623" y="5085"/>
                    </a:lnTo>
                    <a:lnTo>
                      <a:pt x="12575" y="5036"/>
                    </a:lnTo>
                    <a:close/>
                    <a:moveTo>
                      <a:pt x="12623" y="5085"/>
                    </a:moveTo>
                    <a:lnTo>
                      <a:pt x="12640" y="5101"/>
                    </a:lnTo>
                    <a:lnTo>
                      <a:pt x="12672" y="5101"/>
                    </a:lnTo>
                    <a:lnTo>
                      <a:pt x="12623" y="5085"/>
                    </a:lnTo>
                    <a:close/>
                    <a:moveTo>
                      <a:pt x="12672" y="5101"/>
                    </a:moveTo>
                    <a:lnTo>
                      <a:pt x="12705" y="5133"/>
                    </a:lnTo>
                    <a:lnTo>
                      <a:pt x="12737" y="5101"/>
                    </a:lnTo>
                    <a:close/>
                    <a:moveTo>
                      <a:pt x="15192" y="5936"/>
                    </a:moveTo>
                    <a:lnTo>
                      <a:pt x="15174" y="5946"/>
                    </a:lnTo>
                    <a:lnTo>
                      <a:pt x="15206" y="5978"/>
                    </a:lnTo>
                    <a:lnTo>
                      <a:pt x="15192" y="5936"/>
                    </a:lnTo>
                    <a:close/>
                    <a:moveTo>
                      <a:pt x="391" y="0"/>
                    </a:moveTo>
                    <a:lnTo>
                      <a:pt x="131" y="650"/>
                    </a:lnTo>
                    <a:lnTo>
                      <a:pt x="1" y="1072"/>
                    </a:lnTo>
                    <a:lnTo>
                      <a:pt x="66" y="1137"/>
                    </a:lnTo>
                    <a:lnTo>
                      <a:pt x="131" y="1202"/>
                    </a:lnTo>
                    <a:lnTo>
                      <a:pt x="163" y="1202"/>
                    </a:lnTo>
                    <a:lnTo>
                      <a:pt x="261" y="1332"/>
                    </a:lnTo>
                    <a:lnTo>
                      <a:pt x="423" y="1430"/>
                    </a:lnTo>
                    <a:lnTo>
                      <a:pt x="586" y="1560"/>
                    </a:lnTo>
                    <a:lnTo>
                      <a:pt x="748" y="1657"/>
                    </a:lnTo>
                    <a:lnTo>
                      <a:pt x="748" y="1625"/>
                    </a:lnTo>
                    <a:lnTo>
                      <a:pt x="813" y="1625"/>
                    </a:lnTo>
                    <a:lnTo>
                      <a:pt x="878" y="1657"/>
                    </a:lnTo>
                    <a:lnTo>
                      <a:pt x="1041" y="1819"/>
                    </a:lnTo>
                    <a:lnTo>
                      <a:pt x="1268" y="1949"/>
                    </a:lnTo>
                    <a:lnTo>
                      <a:pt x="1755" y="2242"/>
                    </a:lnTo>
                    <a:lnTo>
                      <a:pt x="2438" y="2534"/>
                    </a:lnTo>
                    <a:lnTo>
                      <a:pt x="2795" y="2697"/>
                    </a:lnTo>
                    <a:lnTo>
                      <a:pt x="3120" y="2794"/>
                    </a:lnTo>
                    <a:lnTo>
                      <a:pt x="3120" y="2762"/>
                    </a:lnTo>
                    <a:lnTo>
                      <a:pt x="3120" y="2729"/>
                    </a:lnTo>
                    <a:lnTo>
                      <a:pt x="3152" y="2729"/>
                    </a:lnTo>
                    <a:lnTo>
                      <a:pt x="3217" y="2794"/>
                    </a:lnTo>
                    <a:lnTo>
                      <a:pt x="3250" y="2827"/>
                    </a:lnTo>
                    <a:lnTo>
                      <a:pt x="3347" y="2859"/>
                    </a:lnTo>
                    <a:lnTo>
                      <a:pt x="3445" y="2892"/>
                    </a:lnTo>
                    <a:lnTo>
                      <a:pt x="3477" y="2892"/>
                    </a:lnTo>
                    <a:lnTo>
                      <a:pt x="3542" y="2957"/>
                    </a:lnTo>
                    <a:lnTo>
                      <a:pt x="3737" y="2989"/>
                    </a:lnTo>
                    <a:lnTo>
                      <a:pt x="3900" y="3087"/>
                    </a:lnTo>
                    <a:lnTo>
                      <a:pt x="4095" y="3119"/>
                    </a:lnTo>
                    <a:lnTo>
                      <a:pt x="4192" y="3152"/>
                    </a:lnTo>
                    <a:lnTo>
                      <a:pt x="4290" y="3152"/>
                    </a:lnTo>
                    <a:lnTo>
                      <a:pt x="4290" y="3184"/>
                    </a:lnTo>
                    <a:lnTo>
                      <a:pt x="4387" y="3184"/>
                    </a:lnTo>
                    <a:lnTo>
                      <a:pt x="4355" y="3217"/>
                    </a:lnTo>
                    <a:lnTo>
                      <a:pt x="4517" y="3249"/>
                    </a:lnTo>
                    <a:lnTo>
                      <a:pt x="4615" y="3249"/>
                    </a:lnTo>
                    <a:lnTo>
                      <a:pt x="4647" y="3217"/>
                    </a:lnTo>
                    <a:lnTo>
                      <a:pt x="4680" y="3249"/>
                    </a:lnTo>
                    <a:lnTo>
                      <a:pt x="4712" y="3249"/>
                    </a:lnTo>
                    <a:lnTo>
                      <a:pt x="4712" y="3282"/>
                    </a:lnTo>
                    <a:lnTo>
                      <a:pt x="4777" y="3249"/>
                    </a:lnTo>
                    <a:lnTo>
                      <a:pt x="4809" y="3282"/>
                    </a:lnTo>
                    <a:lnTo>
                      <a:pt x="4874" y="3314"/>
                    </a:lnTo>
                    <a:lnTo>
                      <a:pt x="4939" y="3314"/>
                    </a:lnTo>
                    <a:lnTo>
                      <a:pt x="4972" y="3347"/>
                    </a:lnTo>
                    <a:lnTo>
                      <a:pt x="5134" y="3347"/>
                    </a:lnTo>
                    <a:lnTo>
                      <a:pt x="5297" y="3379"/>
                    </a:lnTo>
                    <a:lnTo>
                      <a:pt x="5329" y="3411"/>
                    </a:lnTo>
                    <a:lnTo>
                      <a:pt x="5394" y="3444"/>
                    </a:lnTo>
                    <a:lnTo>
                      <a:pt x="5524" y="3509"/>
                    </a:lnTo>
                    <a:lnTo>
                      <a:pt x="5817" y="3541"/>
                    </a:lnTo>
                    <a:lnTo>
                      <a:pt x="6109" y="3639"/>
                    </a:lnTo>
                    <a:lnTo>
                      <a:pt x="6142" y="3574"/>
                    </a:lnTo>
                    <a:lnTo>
                      <a:pt x="6174" y="3574"/>
                    </a:lnTo>
                    <a:lnTo>
                      <a:pt x="6174" y="3606"/>
                    </a:lnTo>
                    <a:lnTo>
                      <a:pt x="6207" y="3639"/>
                    </a:lnTo>
                    <a:lnTo>
                      <a:pt x="6272" y="3639"/>
                    </a:lnTo>
                    <a:lnTo>
                      <a:pt x="6272" y="3606"/>
                    </a:lnTo>
                    <a:lnTo>
                      <a:pt x="6272" y="3574"/>
                    </a:lnTo>
                    <a:lnTo>
                      <a:pt x="6304" y="3574"/>
                    </a:lnTo>
                    <a:lnTo>
                      <a:pt x="6337" y="3606"/>
                    </a:lnTo>
                    <a:lnTo>
                      <a:pt x="6369" y="3574"/>
                    </a:lnTo>
                    <a:lnTo>
                      <a:pt x="6402" y="3639"/>
                    </a:lnTo>
                    <a:lnTo>
                      <a:pt x="6402" y="3704"/>
                    </a:lnTo>
                    <a:lnTo>
                      <a:pt x="6759" y="3704"/>
                    </a:lnTo>
                    <a:lnTo>
                      <a:pt x="6889" y="3736"/>
                    </a:lnTo>
                    <a:lnTo>
                      <a:pt x="6921" y="3769"/>
                    </a:lnTo>
                    <a:lnTo>
                      <a:pt x="6954" y="3769"/>
                    </a:lnTo>
                    <a:lnTo>
                      <a:pt x="6986" y="3801"/>
                    </a:lnTo>
                    <a:lnTo>
                      <a:pt x="6986" y="3834"/>
                    </a:lnTo>
                    <a:lnTo>
                      <a:pt x="7019" y="3801"/>
                    </a:lnTo>
                    <a:lnTo>
                      <a:pt x="7019" y="3769"/>
                    </a:lnTo>
                    <a:lnTo>
                      <a:pt x="7019" y="3736"/>
                    </a:lnTo>
                    <a:lnTo>
                      <a:pt x="7051" y="3704"/>
                    </a:lnTo>
                    <a:lnTo>
                      <a:pt x="7084" y="3704"/>
                    </a:lnTo>
                    <a:lnTo>
                      <a:pt x="7116" y="3736"/>
                    </a:lnTo>
                    <a:lnTo>
                      <a:pt x="7116" y="3769"/>
                    </a:lnTo>
                    <a:lnTo>
                      <a:pt x="7084" y="3801"/>
                    </a:lnTo>
                    <a:lnTo>
                      <a:pt x="7181" y="3801"/>
                    </a:lnTo>
                    <a:lnTo>
                      <a:pt x="7149" y="3834"/>
                    </a:lnTo>
                    <a:lnTo>
                      <a:pt x="7246" y="3834"/>
                    </a:lnTo>
                    <a:lnTo>
                      <a:pt x="7344" y="3866"/>
                    </a:lnTo>
                    <a:lnTo>
                      <a:pt x="7441" y="3899"/>
                    </a:lnTo>
                    <a:lnTo>
                      <a:pt x="7539" y="3899"/>
                    </a:lnTo>
                    <a:lnTo>
                      <a:pt x="7539" y="3866"/>
                    </a:lnTo>
                    <a:lnTo>
                      <a:pt x="7636" y="3866"/>
                    </a:lnTo>
                    <a:lnTo>
                      <a:pt x="7669" y="3899"/>
                    </a:lnTo>
                    <a:lnTo>
                      <a:pt x="7734" y="3931"/>
                    </a:lnTo>
                    <a:lnTo>
                      <a:pt x="7701" y="3964"/>
                    </a:lnTo>
                    <a:lnTo>
                      <a:pt x="7701" y="3964"/>
                    </a:lnTo>
                    <a:lnTo>
                      <a:pt x="7766" y="3931"/>
                    </a:lnTo>
                    <a:lnTo>
                      <a:pt x="7831" y="3931"/>
                    </a:lnTo>
                    <a:lnTo>
                      <a:pt x="7831" y="3964"/>
                    </a:lnTo>
                    <a:lnTo>
                      <a:pt x="7799" y="3996"/>
                    </a:lnTo>
                    <a:lnTo>
                      <a:pt x="7864" y="3996"/>
                    </a:lnTo>
                    <a:lnTo>
                      <a:pt x="7864" y="3964"/>
                    </a:lnTo>
                    <a:lnTo>
                      <a:pt x="7929" y="3996"/>
                    </a:lnTo>
                    <a:lnTo>
                      <a:pt x="7961" y="4029"/>
                    </a:lnTo>
                    <a:lnTo>
                      <a:pt x="7961" y="3996"/>
                    </a:lnTo>
                    <a:lnTo>
                      <a:pt x="7961" y="3964"/>
                    </a:lnTo>
                    <a:lnTo>
                      <a:pt x="8091" y="4029"/>
                    </a:lnTo>
                    <a:lnTo>
                      <a:pt x="8253" y="4061"/>
                    </a:lnTo>
                    <a:lnTo>
                      <a:pt x="8221" y="4094"/>
                    </a:lnTo>
                    <a:lnTo>
                      <a:pt x="8221" y="4094"/>
                    </a:lnTo>
                    <a:lnTo>
                      <a:pt x="8286" y="4061"/>
                    </a:lnTo>
                    <a:lnTo>
                      <a:pt x="8286" y="4094"/>
                    </a:lnTo>
                    <a:lnTo>
                      <a:pt x="8318" y="4126"/>
                    </a:lnTo>
                    <a:lnTo>
                      <a:pt x="8383" y="4159"/>
                    </a:lnTo>
                    <a:lnTo>
                      <a:pt x="8838" y="4191"/>
                    </a:lnTo>
                    <a:lnTo>
                      <a:pt x="9066" y="4224"/>
                    </a:lnTo>
                    <a:lnTo>
                      <a:pt x="9261" y="4256"/>
                    </a:lnTo>
                    <a:lnTo>
                      <a:pt x="9326" y="4256"/>
                    </a:lnTo>
                    <a:lnTo>
                      <a:pt x="9391" y="4224"/>
                    </a:lnTo>
                    <a:lnTo>
                      <a:pt x="9521" y="4256"/>
                    </a:lnTo>
                    <a:lnTo>
                      <a:pt x="9488" y="4321"/>
                    </a:lnTo>
                    <a:lnTo>
                      <a:pt x="9553" y="4321"/>
                    </a:lnTo>
                    <a:lnTo>
                      <a:pt x="9553" y="4354"/>
                    </a:lnTo>
                    <a:lnTo>
                      <a:pt x="9586" y="4321"/>
                    </a:lnTo>
                    <a:lnTo>
                      <a:pt x="9618" y="4354"/>
                    </a:lnTo>
                    <a:lnTo>
                      <a:pt x="9683" y="4354"/>
                    </a:lnTo>
                    <a:lnTo>
                      <a:pt x="9683" y="4386"/>
                    </a:lnTo>
                    <a:lnTo>
                      <a:pt x="9651" y="4419"/>
                    </a:lnTo>
                    <a:lnTo>
                      <a:pt x="9910" y="4484"/>
                    </a:lnTo>
                    <a:lnTo>
                      <a:pt x="9943" y="4484"/>
                    </a:lnTo>
                    <a:lnTo>
                      <a:pt x="9975" y="4451"/>
                    </a:lnTo>
                    <a:lnTo>
                      <a:pt x="10040" y="4451"/>
                    </a:lnTo>
                    <a:lnTo>
                      <a:pt x="10008" y="4484"/>
                    </a:lnTo>
                    <a:lnTo>
                      <a:pt x="10073" y="4516"/>
                    </a:lnTo>
                    <a:lnTo>
                      <a:pt x="10105" y="4516"/>
                    </a:lnTo>
                    <a:lnTo>
                      <a:pt x="10203" y="4484"/>
                    </a:lnTo>
                    <a:lnTo>
                      <a:pt x="10300" y="4451"/>
                    </a:lnTo>
                    <a:lnTo>
                      <a:pt x="10430" y="4451"/>
                    </a:lnTo>
                    <a:lnTo>
                      <a:pt x="10463" y="4419"/>
                    </a:lnTo>
                    <a:lnTo>
                      <a:pt x="10463" y="4386"/>
                    </a:lnTo>
                    <a:lnTo>
                      <a:pt x="10495" y="4386"/>
                    </a:lnTo>
                    <a:lnTo>
                      <a:pt x="10528" y="4354"/>
                    </a:lnTo>
                    <a:lnTo>
                      <a:pt x="10560" y="4386"/>
                    </a:lnTo>
                    <a:lnTo>
                      <a:pt x="10625" y="4386"/>
                    </a:lnTo>
                    <a:lnTo>
                      <a:pt x="10658" y="4419"/>
                    </a:lnTo>
                    <a:lnTo>
                      <a:pt x="10723" y="4419"/>
                    </a:lnTo>
                    <a:lnTo>
                      <a:pt x="10788" y="4451"/>
                    </a:lnTo>
                    <a:lnTo>
                      <a:pt x="10820" y="4484"/>
                    </a:lnTo>
                    <a:lnTo>
                      <a:pt x="10885" y="4451"/>
                    </a:lnTo>
                    <a:lnTo>
                      <a:pt x="10983" y="4451"/>
                    </a:lnTo>
                    <a:lnTo>
                      <a:pt x="10983" y="4484"/>
                    </a:lnTo>
                    <a:lnTo>
                      <a:pt x="10983" y="4516"/>
                    </a:lnTo>
                    <a:lnTo>
                      <a:pt x="11015" y="4484"/>
                    </a:lnTo>
                    <a:lnTo>
                      <a:pt x="11048" y="4516"/>
                    </a:lnTo>
                    <a:lnTo>
                      <a:pt x="11048" y="4549"/>
                    </a:lnTo>
                    <a:lnTo>
                      <a:pt x="11113" y="4516"/>
                    </a:lnTo>
                    <a:lnTo>
                      <a:pt x="11145" y="4516"/>
                    </a:lnTo>
                    <a:lnTo>
                      <a:pt x="11178" y="4549"/>
                    </a:lnTo>
                    <a:lnTo>
                      <a:pt x="11145" y="4581"/>
                    </a:lnTo>
                    <a:lnTo>
                      <a:pt x="11210" y="4581"/>
                    </a:lnTo>
                    <a:lnTo>
                      <a:pt x="11275" y="4614"/>
                    </a:lnTo>
                    <a:lnTo>
                      <a:pt x="11307" y="4614"/>
                    </a:lnTo>
                    <a:lnTo>
                      <a:pt x="11307" y="4581"/>
                    </a:lnTo>
                    <a:lnTo>
                      <a:pt x="11275" y="4549"/>
                    </a:lnTo>
                    <a:lnTo>
                      <a:pt x="11307" y="4549"/>
                    </a:lnTo>
                    <a:lnTo>
                      <a:pt x="11372" y="4516"/>
                    </a:lnTo>
                    <a:lnTo>
                      <a:pt x="11405" y="4549"/>
                    </a:lnTo>
                    <a:lnTo>
                      <a:pt x="11372" y="4581"/>
                    </a:lnTo>
                    <a:lnTo>
                      <a:pt x="11502" y="4581"/>
                    </a:lnTo>
                    <a:lnTo>
                      <a:pt x="11470" y="4614"/>
                    </a:lnTo>
                    <a:lnTo>
                      <a:pt x="11600" y="4614"/>
                    </a:lnTo>
                    <a:lnTo>
                      <a:pt x="11683" y="4669"/>
                    </a:lnTo>
                    <a:lnTo>
                      <a:pt x="11683" y="4669"/>
                    </a:lnTo>
                    <a:lnTo>
                      <a:pt x="11730" y="4646"/>
                    </a:lnTo>
                    <a:lnTo>
                      <a:pt x="11762" y="4646"/>
                    </a:lnTo>
                    <a:lnTo>
                      <a:pt x="11730" y="4614"/>
                    </a:lnTo>
                    <a:lnTo>
                      <a:pt x="11730" y="4581"/>
                    </a:lnTo>
                    <a:lnTo>
                      <a:pt x="11957" y="4581"/>
                    </a:lnTo>
                    <a:lnTo>
                      <a:pt x="11925" y="4614"/>
                    </a:lnTo>
                    <a:lnTo>
                      <a:pt x="11957" y="4646"/>
                    </a:lnTo>
                    <a:lnTo>
                      <a:pt x="11957" y="4679"/>
                    </a:lnTo>
                    <a:lnTo>
                      <a:pt x="12022" y="4679"/>
                    </a:lnTo>
                    <a:lnTo>
                      <a:pt x="12022" y="4646"/>
                    </a:lnTo>
                    <a:lnTo>
                      <a:pt x="12087" y="4646"/>
                    </a:lnTo>
                    <a:lnTo>
                      <a:pt x="12055" y="4679"/>
                    </a:lnTo>
                    <a:lnTo>
                      <a:pt x="12152" y="4711"/>
                    </a:lnTo>
                    <a:lnTo>
                      <a:pt x="12185" y="4744"/>
                    </a:lnTo>
                    <a:lnTo>
                      <a:pt x="12185" y="4776"/>
                    </a:lnTo>
                    <a:lnTo>
                      <a:pt x="12185" y="4809"/>
                    </a:lnTo>
                    <a:lnTo>
                      <a:pt x="12152" y="4809"/>
                    </a:lnTo>
                    <a:lnTo>
                      <a:pt x="12185" y="4841"/>
                    </a:lnTo>
                    <a:lnTo>
                      <a:pt x="12217" y="4841"/>
                    </a:lnTo>
                    <a:lnTo>
                      <a:pt x="12282" y="4874"/>
                    </a:lnTo>
                    <a:lnTo>
                      <a:pt x="12282" y="4809"/>
                    </a:lnTo>
                    <a:lnTo>
                      <a:pt x="12347" y="4776"/>
                    </a:lnTo>
                    <a:lnTo>
                      <a:pt x="12347" y="4841"/>
                    </a:lnTo>
                    <a:lnTo>
                      <a:pt x="12347" y="4874"/>
                    </a:lnTo>
                    <a:lnTo>
                      <a:pt x="12347" y="4906"/>
                    </a:lnTo>
                    <a:lnTo>
                      <a:pt x="12380" y="4939"/>
                    </a:lnTo>
                    <a:lnTo>
                      <a:pt x="12412" y="4906"/>
                    </a:lnTo>
                    <a:lnTo>
                      <a:pt x="12380" y="4906"/>
                    </a:lnTo>
                    <a:lnTo>
                      <a:pt x="12412" y="4874"/>
                    </a:lnTo>
                    <a:lnTo>
                      <a:pt x="12477" y="4939"/>
                    </a:lnTo>
                    <a:lnTo>
                      <a:pt x="12542" y="4971"/>
                    </a:lnTo>
                    <a:lnTo>
                      <a:pt x="12575" y="5003"/>
                    </a:lnTo>
                    <a:lnTo>
                      <a:pt x="12575" y="5036"/>
                    </a:lnTo>
                    <a:lnTo>
                      <a:pt x="12640" y="5003"/>
                    </a:lnTo>
                    <a:lnTo>
                      <a:pt x="12737" y="5036"/>
                    </a:lnTo>
                    <a:lnTo>
                      <a:pt x="12802" y="5068"/>
                    </a:lnTo>
                    <a:lnTo>
                      <a:pt x="12802" y="5036"/>
                    </a:lnTo>
                    <a:lnTo>
                      <a:pt x="13029" y="5036"/>
                    </a:lnTo>
                    <a:lnTo>
                      <a:pt x="13029" y="5068"/>
                    </a:lnTo>
                    <a:lnTo>
                      <a:pt x="12932" y="5068"/>
                    </a:lnTo>
                    <a:lnTo>
                      <a:pt x="12997" y="5101"/>
                    </a:lnTo>
                    <a:lnTo>
                      <a:pt x="13094" y="5133"/>
                    </a:lnTo>
                    <a:lnTo>
                      <a:pt x="12997" y="5133"/>
                    </a:lnTo>
                    <a:lnTo>
                      <a:pt x="13094" y="5166"/>
                    </a:lnTo>
                    <a:lnTo>
                      <a:pt x="13159" y="5166"/>
                    </a:lnTo>
                    <a:lnTo>
                      <a:pt x="13192" y="5198"/>
                    </a:lnTo>
                    <a:lnTo>
                      <a:pt x="13224" y="5198"/>
                    </a:lnTo>
                    <a:lnTo>
                      <a:pt x="13322" y="5231"/>
                    </a:lnTo>
                    <a:lnTo>
                      <a:pt x="13387" y="5198"/>
                    </a:lnTo>
                    <a:lnTo>
                      <a:pt x="13517" y="5166"/>
                    </a:lnTo>
                    <a:lnTo>
                      <a:pt x="13517" y="5198"/>
                    </a:lnTo>
                    <a:lnTo>
                      <a:pt x="13484" y="5198"/>
                    </a:lnTo>
                    <a:lnTo>
                      <a:pt x="13484" y="5231"/>
                    </a:lnTo>
                    <a:lnTo>
                      <a:pt x="13517" y="5263"/>
                    </a:lnTo>
                    <a:lnTo>
                      <a:pt x="13517" y="5296"/>
                    </a:lnTo>
                    <a:lnTo>
                      <a:pt x="13517" y="5328"/>
                    </a:lnTo>
                    <a:lnTo>
                      <a:pt x="13549" y="5328"/>
                    </a:lnTo>
                    <a:lnTo>
                      <a:pt x="13549" y="5296"/>
                    </a:lnTo>
                    <a:lnTo>
                      <a:pt x="13647" y="5328"/>
                    </a:lnTo>
                    <a:lnTo>
                      <a:pt x="13647" y="5296"/>
                    </a:lnTo>
                    <a:lnTo>
                      <a:pt x="13679" y="5263"/>
                    </a:lnTo>
                    <a:lnTo>
                      <a:pt x="13809" y="5296"/>
                    </a:lnTo>
                    <a:lnTo>
                      <a:pt x="13777" y="5328"/>
                    </a:lnTo>
                    <a:lnTo>
                      <a:pt x="13777" y="5361"/>
                    </a:lnTo>
                    <a:lnTo>
                      <a:pt x="13842" y="5361"/>
                    </a:lnTo>
                    <a:lnTo>
                      <a:pt x="13842" y="5328"/>
                    </a:lnTo>
                    <a:lnTo>
                      <a:pt x="13939" y="5328"/>
                    </a:lnTo>
                    <a:lnTo>
                      <a:pt x="13939" y="5296"/>
                    </a:lnTo>
                    <a:lnTo>
                      <a:pt x="13972" y="5361"/>
                    </a:lnTo>
                    <a:lnTo>
                      <a:pt x="13939" y="5361"/>
                    </a:lnTo>
                    <a:lnTo>
                      <a:pt x="13939" y="5393"/>
                    </a:lnTo>
                    <a:lnTo>
                      <a:pt x="13972" y="5393"/>
                    </a:lnTo>
                    <a:lnTo>
                      <a:pt x="14037" y="5361"/>
                    </a:lnTo>
                    <a:lnTo>
                      <a:pt x="14069" y="5393"/>
                    </a:lnTo>
                    <a:lnTo>
                      <a:pt x="14102" y="5458"/>
                    </a:lnTo>
                    <a:lnTo>
                      <a:pt x="14134" y="5458"/>
                    </a:lnTo>
                    <a:lnTo>
                      <a:pt x="14167" y="5491"/>
                    </a:lnTo>
                    <a:lnTo>
                      <a:pt x="14199" y="5458"/>
                    </a:lnTo>
                    <a:lnTo>
                      <a:pt x="14297" y="5491"/>
                    </a:lnTo>
                    <a:lnTo>
                      <a:pt x="14264" y="5556"/>
                    </a:lnTo>
                    <a:lnTo>
                      <a:pt x="14232" y="5621"/>
                    </a:lnTo>
                    <a:lnTo>
                      <a:pt x="14297" y="5588"/>
                    </a:lnTo>
                    <a:lnTo>
                      <a:pt x="14297" y="5556"/>
                    </a:lnTo>
                    <a:lnTo>
                      <a:pt x="14329" y="5556"/>
                    </a:lnTo>
                    <a:lnTo>
                      <a:pt x="14329" y="5588"/>
                    </a:lnTo>
                    <a:lnTo>
                      <a:pt x="14329" y="5621"/>
                    </a:lnTo>
                    <a:lnTo>
                      <a:pt x="14329" y="5653"/>
                    </a:lnTo>
                    <a:lnTo>
                      <a:pt x="14329" y="5686"/>
                    </a:lnTo>
                    <a:lnTo>
                      <a:pt x="14329" y="5718"/>
                    </a:lnTo>
                    <a:lnTo>
                      <a:pt x="14394" y="5751"/>
                    </a:lnTo>
                    <a:lnTo>
                      <a:pt x="14492" y="5783"/>
                    </a:lnTo>
                    <a:lnTo>
                      <a:pt x="14492" y="5751"/>
                    </a:lnTo>
                    <a:lnTo>
                      <a:pt x="14459" y="5718"/>
                    </a:lnTo>
                    <a:lnTo>
                      <a:pt x="14459" y="5686"/>
                    </a:lnTo>
                    <a:lnTo>
                      <a:pt x="14557" y="5718"/>
                    </a:lnTo>
                    <a:lnTo>
                      <a:pt x="14621" y="5686"/>
                    </a:lnTo>
                    <a:lnTo>
                      <a:pt x="14751" y="5686"/>
                    </a:lnTo>
                    <a:lnTo>
                      <a:pt x="14751" y="5653"/>
                    </a:lnTo>
                    <a:lnTo>
                      <a:pt x="14816" y="5686"/>
                    </a:lnTo>
                    <a:lnTo>
                      <a:pt x="14849" y="5653"/>
                    </a:lnTo>
                    <a:lnTo>
                      <a:pt x="14849" y="5718"/>
                    </a:lnTo>
                    <a:lnTo>
                      <a:pt x="14849" y="5751"/>
                    </a:lnTo>
                    <a:lnTo>
                      <a:pt x="14914" y="5816"/>
                    </a:lnTo>
                    <a:lnTo>
                      <a:pt x="14979" y="5881"/>
                    </a:lnTo>
                    <a:lnTo>
                      <a:pt x="14979" y="5816"/>
                    </a:lnTo>
                    <a:lnTo>
                      <a:pt x="14979" y="5783"/>
                    </a:lnTo>
                    <a:lnTo>
                      <a:pt x="14979" y="5751"/>
                    </a:lnTo>
                    <a:lnTo>
                      <a:pt x="15044" y="5783"/>
                    </a:lnTo>
                    <a:lnTo>
                      <a:pt x="15044" y="5816"/>
                    </a:lnTo>
                    <a:lnTo>
                      <a:pt x="15076" y="5816"/>
                    </a:lnTo>
                    <a:lnTo>
                      <a:pt x="15109" y="5848"/>
                    </a:lnTo>
                    <a:lnTo>
                      <a:pt x="15141" y="5881"/>
                    </a:lnTo>
                    <a:lnTo>
                      <a:pt x="15174" y="5881"/>
                    </a:lnTo>
                    <a:lnTo>
                      <a:pt x="15192" y="5936"/>
                    </a:lnTo>
                    <a:lnTo>
                      <a:pt x="15192" y="5936"/>
                    </a:lnTo>
                    <a:lnTo>
                      <a:pt x="15239" y="5913"/>
                    </a:lnTo>
                    <a:lnTo>
                      <a:pt x="15304" y="5946"/>
                    </a:lnTo>
                    <a:lnTo>
                      <a:pt x="15369" y="5978"/>
                    </a:lnTo>
                    <a:lnTo>
                      <a:pt x="15434" y="6043"/>
                    </a:lnTo>
                    <a:lnTo>
                      <a:pt x="15434" y="5978"/>
                    </a:lnTo>
                    <a:lnTo>
                      <a:pt x="15434" y="5946"/>
                    </a:lnTo>
                    <a:lnTo>
                      <a:pt x="15466" y="5946"/>
                    </a:lnTo>
                    <a:lnTo>
                      <a:pt x="15466" y="6011"/>
                    </a:lnTo>
                    <a:lnTo>
                      <a:pt x="15499" y="6043"/>
                    </a:lnTo>
                    <a:lnTo>
                      <a:pt x="15531" y="6076"/>
                    </a:lnTo>
                    <a:lnTo>
                      <a:pt x="15564" y="6076"/>
                    </a:lnTo>
                    <a:lnTo>
                      <a:pt x="15596" y="6108"/>
                    </a:lnTo>
                    <a:lnTo>
                      <a:pt x="15596" y="6141"/>
                    </a:lnTo>
                    <a:lnTo>
                      <a:pt x="15629" y="6108"/>
                    </a:lnTo>
                    <a:lnTo>
                      <a:pt x="15596" y="6173"/>
                    </a:lnTo>
                    <a:lnTo>
                      <a:pt x="15596" y="6173"/>
                    </a:lnTo>
                    <a:lnTo>
                      <a:pt x="15629" y="6141"/>
                    </a:lnTo>
                    <a:lnTo>
                      <a:pt x="15791" y="6141"/>
                    </a:lnTo>
                    <a:lnTo>
                      <a:pt x="15759" y="6206"/>
                    </a:lnTo>
                    <a:lnTo>
                      <a:pt x="15791" y="6206"/>
                    </a:lnTo>
                    <a:lnTo>
                      <a:pt x="15824" y="6238"/>
                    </a:lnTo>
                    <a:lnTo>
                      <a:pt x="15824" y="6303"/>
                    </a:lnTo>
                    <a:lnTo>
                      <a:pt x="15889" y="6271"/>
                    </a:lnTo>
                    <a:lnTo>
                      <a:pt x="15986" y="6271"/>
                    </a:lnTo>
                    <a:lnTo>
                      <a:pt x="16019" y="6303"/>
                    </a:lnTo>
                    <a:lnTo>
                      <a:pt x="16019" y="6336"/>
                    </a:lnTo>
                    <a:lnTo>
                      <a:pt x="16019" y="6368"/>
                    </a:lnTo>
                    <a:lnTo>
                      <a:pt x="16051" y="6368"/>
                    </a:lnTo>
                    <a:lnTo>
                      <a:pt x="16213" y="5848"/>
                    </a:lnTo>
                    <a:lnTo>
                      <a:pt x="16213" y="5816"/>
                    </a:lnTo>
                    <a:lnTo>
                      <a:pt x="16181" y="5816"/>
                    </a:lnTo>
                    <a:lnTo>
                      <a:pt x="16116" y="5783"/>
                    </a:lnTo>
                    <a:lnTo>
                      <a:pt x="16116" y="5816"/>
                    </a:lnTo>
                    <a:lnTo>
                      <a:pt x="16084" y="5751"/>
                    </a:lnTo>
                    <a:lnTo>
                      <a:pt x="16019" y="5718"/>
                    </a:lnTo>
                    <a:lnTo>
                      <a:pt x="15954" y="5718"/>
                    </a:lnTo>
                    <a:lnTo>
                      <a:pt x="15889" y="5653"/>
                    </a:lnTo>
                    <a:lnTo>
                      <a:pt x="15921" y="5621"/>
                    </a:lnTo>
                    <a:lnTo>
                      <a:pt x="15759" y="5523"/>
                    </a:lnTo>
                    <a:lnTo>
                      <a:pt x="15759" y="5556"/>
                    </a:lnTo>
                    <a:lnTo>
                      <a:pt x="15694" y="5556"/>
                    </a:lnTo>
                    <a:lnTo>
                      <a:pt x="15661" y="5523"/>
                    </a:lnTo>
                    <a:lnTo>
                      <a:pt x="15694" y="5523"/>
                    </a:lnTo>
                    <a:lnTo>
                      <a:pt x="15661" y="5491"/>
                    </a:lnTo>
                    <a:lnTo>
                      <a:pt x="15629" y="5491"/>
                    </a:lnTo>
                    <a:lnTo>
                      <a:pt x="15596" y="5458"/>
                    </a:lnTo>
                    <a:lnTo>
                      <a:pt x="15596" y="5491"/>
                    </a:lnTo>
                    <a:lnTo>
                      <a:pt x="15564" y="5458"/>
                    </a:lnTo>
                    <a:lnTo>
                      <a:pt x="15564" y="5426"/>
                    </a:lnTo>
                    <a:lnTo>
                      <a:pt x="15531" y="5393"/>
                    </a:lnTo>
                    <a:lnTo>
                      <a:pt x="15499" y="5393"/>
                    </a:lnTo>
                    <a:lnTo>
                      <a:pt x="15531" y="5426"/>
                    </a:lnTo>
                    <a:lnTo>
                      <a:pt x="15531" y="5458"/>
                    </a:lnTo>
                    <a:lnTo>
                      <a:pt x="15466" y="5458"/>
                    </a:lnTo>
                    <a:lnTo>
                      <a:pt x="15466" y="5426"/>
                    </a:lnTo>
                    <a:lnTo>
                      <a:pt x="15401" y="5393"/>
                    </a:lnTo>
                    <a:lnTo>
                      <a:pt x="15336" y="5361"/>
                    </a:lnTo>
                    <a:lnTo>
                      <a:pt x="15304" y="5328"/>
                    </a:lnTo>
                    <a:lnTo>
                      <a:pt x="15336" y="5296"/>
                    </a:lnTo>
                    <a:lnTo>
                      <a:pt x="15271" y="5296"/>
                    </a:lnTo>
                    <a:lnTo>
                      <a:pt x="15174" y="5263"/>
                    </a:lnTo>
                    <a:lnTo>
                      <a:pt x="15174" y="5231"/>
                    </a:lnTo>
                    <a:lnTo>
                      <a:pt x="15141" y="5231"/>
                    </a:lnTo>
                    <a:lnTo>
                      <a:pt x="15109" y="5166"/>
                    </a:lnTo>
                    <a:lnTo>
                      <a:pt x="15109" y="5198"/>
                    </a:lnTo>
                    <a:lnTo>
                      <a:pt x="15044" y="5198"/>
                    </a:lnTo>
                    <a:lnTo>
                      <a:pt x="15011" y="5166"/>
                    </a:lnTo>
                    <a:lnTo>
                      <a:pt x="15044" y="5133"/>
                    </a:lnTo>
                    <a:lnTo>
                      <a:pt x="14979" y="5133"/>
                    </a:lnTo>
                    <a:lnTo>
                      <a:pt x="14946" y="5068"/>
                    </a:lnTo>
                    <a:lnTo>
                      <a:pt x="14881" y="5036"/>
                    </a:lnTo>
                    <a:lnTo>
                      <a:pt x="14849" y="5036"/>
                    </a:lnTo>
                    <a:lnTo>
                      <a:pt x="14784" y="5003"/>
                    </a:lnTo>
                    <a:lnTo>
                      <a:pt x="14751" y="4971"/>
                    </a:lnTo>
                    <a:lnTo>
                      <a:pt x="14686" y="4971"/>
                    </a:lnTo>
                    <a:lnTo>
                      <a:pt x="14719" y="4939"/>
                    </a:lnTo>
                    <a:lnTo>
                      <a:pt x="14654" y="4939"/>
                    </a:lnTo>
                    <a:lnTo>
                      <a:pt x="14686" y="4874"/>
                    </a:lnTo>
                    <a:lnTo>
                      <a:pt x="14621" y="4939"/>
                    </a:lnTo>
                    <a:lnTo>
                      <a:pt x="14621" y="4874"/>
                    </a:lnTo>
                    <a:lnTo>
                      <a:pt x="14589" y="4906"/>
                    </a:lnTo>
                    <a:lnTo>
                      <a:pt x="14557" y="4841"/>
                    </a:lnTo>
                    <a:lnTo>
                      <a:pt x="14524" y="4809"/>
                    </a:lnTo>
                    <a:lnTo>
                      <a:pt x="14492" y="4776"/>
                    </a:lnTo>
                    <a:lnTo>
                      <a:pt x="14459" y="4744"/>
                    </a:lnTo>
                    <a:lnTo>
                      <a:pt x="14427" y="4809"/>
                    </a:lnTo>
                    <a:lnTo>
                      <a:pt x="14362" y="4809"/>
                    </a:lnTo>
                    <a:lnTo>
                      <a:pt x="14297" y="4776"/>
                    </a:lnTo>
                    <a:lnTo>
                      <a:pt x="14167" y="4711"/>
                    </a:lnTo>
                    <a:lnTo>
                      <a:pt x="14037" y="4614"/>
                    </a:lnTo>
                    <a:lnTo>
                      <a:pt x="13972" y="4581"/>
                    </a:lnTo>
                    <a:lnTo>
                      <a:pt x="13907" y="4549"/>
                    </a:lnTo>
                    <a:lnTo>
                      <a:pt x="13939" y="4516"/>
                    </a:lnTo>
                    <a:lnTo>
                      <a:pt x="13842" y="4549"/>
                    </a:lnTo>
                    <a:lnTo>
                      <a:pt x="13809" y="4516"/>
                    </a:lnTo>
                    <a:lnTo>
                      <a:pt x="13842" y="4516"/>
                    </a:lnTo>
                    <a:lnTo>
                      <a:pt x="13874" y="4484"/>
                    </a:lnTo>
                    <a:lnTo>
                      <a:pt x="13809" y="4484"/>
                    </a:lnTo>
                    <a:lnTo>
                      <a:pt x="13777" y="4516"/>
                    </a:lnTo>
                    <a:lnTo>
                      <a:pt x="13712" y="4516"/>
                    </a:lnTo>
                    <a:lnTo>
                      <a:pt x="13679" y="4484"/>
                    </a:lnTo>
                    <a:lnTo>
                      <a:pt x="13777" y="4484"/>
                    </a:lnTo>
                    <a:lnTo>
                      <a:pt x="13582" y="4451"/>
                    </a:lnTo>
                    <a:lnTo>
                      <a:pt x="13452" y="4386"/>
                    </a:lnTo>
                    <a:lnTo>
                      <a:pt x="13354" y="4386"/>
                    </a:lnTo>
                    <a:lnTo>
                      <a:pt x="13257" y="4321"/>
                    </a:lnTo>
                    <a:lnTo>
                      <a:pt x="13289" y="4321"/>
                    </a:lnTo>
                    <a:lnTo>
                      <a:pt x="13257" y="4289"/>
                    </a:lnTo>
                    <a:lnTo>
                      <a:pt x="13224" y="4289"/>
                    </a:lnTo>
                    <a:lnTo>
                      <a:pt x="13257" y="4256"/>
                    </a:lnTo>
                    <a:lnTo>
                      <a:pt x="13159" y="4224"/>
                    </a:lnTo>
                    <a:lnTo>
                      <a:pt x="13127" y="4224"/>
                    </a:lnTo>
                    <a:lnTo>
                      <a:pt x="13094" y="4191"/>
                    </a:lnTo>
                    <a:lnTo>
                      <a:pt x="13094" y="4224"/>
                    </a:lnTo>
                    <a:lnTo>
                      <a:pt x="13029" y="4224"/>
                    </a:lnTo>
                    <a:lnTo>
                      <a:pt x="13029" y="4191"/>
                    </a:lnTo>
                    <a:lnTo>
                      <a:pt x="12964" y="4159"/>
                    </a:lnTo>
                    <a:lnTo>
                      <a:pt x="12900" y="4159"/>
                    </a:lnTo>
                    <a:lnTo>
                      <a:pt x="12835" y="4126"/>
                    </a:lnTo>
                    <a:lnTo>
                      <a:pt x="12802" y="4126"/>
                    </a:lnTo>
                    <a:lnTo>
                      <a:pt x="12802" y="4094"/>
                    </a:lnTo>
                    <a:lnTo>
                      <a:pt x="12640" y="4094"/>
                    </a:lnTo>
                    <a:lnTo>
                      <a:pt x="12607" y="4061"/>
                    </a:lnTo>
                    <a:lnTo>
                      <a:pt x="12542" y="4029"/>
                    </a:lnTo>
                    <a:lnTo>
                      <a:pt x="12510" y="4029"/>
                    </a:lnTo>
                    <a:lnTo>
                      <a:pt x="12510" y="3996"/>
                    </a:lnTo>
                    <a:lnTo>
                      <a:pt x="12477" y="3996"/>
                    </a:lnTo>
                    <a:lnTo>
                      <a:pt x="12477" y="4029"/>
                    </a:lnTo>
                    <a:lnTo>
                      <a:pt x="12445" y="4029"/>
                    </a:lnTo>
                    <a:lnTo>
                      <a:pt x="12412" y="3996"/>
                    </a:lnTo>
                    <a:lnTo>
                      <a:pt x="12412" y="3964"/>
                    </a:lnTo>
                    <a:lnTo>
                      <a:pt x="12347" y="3964"/>
                    </a:lnTo>
                    <a:lnTo>
                      <a:pt x="12412" y="3931"/>
                    </a:lnTo>
                    <a:lnTo>
                      <a:pt x="12347" y="3931"/>
                    </a:lnTo>
                    <a:lnTo>
                      <a:pt x="12282" y="3996"/>
                    </a:lnTo>
                    <a:lnTo>
                      <a:pt x="12217" y="3964"/>
                    </a:lnTo>
                    <a:lnTo>
                      <a:pt x="12217" y="3931"/>
                    </a:lnTo>
                    <a:lnTo>
                      <a:pt x="12185" y="3899"/>
                    </a:lnTo>
                    <a:lnTo>
                      <a:pt x="12217" y="3899"/>
                    </a:lnTo>
                    <a:lnTo>
                      <a:pt x="12120" y="3866"/>
                    </a:lnTo>
                    <a:lnTo>
                      <a:pt x="12055" y="3801"/>
                    </a:lnTo>
                    <a:lnTo>
                      <a:pt x="11990" y="3769"/>
                    </a:lnTo>
                    <a:lnTo>
                      <a:pt x="11925" y="3769"/>
                    </a:lnTo>
                    <a:lnTo>
                      <a:pt x="11925" y="3736"/>
                    </a:lnTo>
                    <a:lnTo>
                      <a:pt x="11860" y="3704"/>
                    </a:lnTo>
                    <a:lnTo>
                      <a:pt x="11892" y="3671"/>
                    </a:lnTo>
                    <a:lnTo>
                      <a:pt x="11762" y="3704"/>
                    </a:lnTo>
                    <a:lnTo>
                      <a:pt x="11762" y="3671"/>
                    </a:lnTo>
                    <a:lnTo>
                      <a:pt x="11600" y="3639"/>
                    </a:lnTo>
                    <a:lnTo>
                      <a:pt x="11437" y="3606"/>
                    </a:lnTo>
                    <a:lnTo>
                      <a:pt x="11437" y="3574"/>
                    </a:lnTo>
                    <a:lnTo>
                      <a:pt x="11340" y="3574"/>
                    </a:lnTo>
                    <a:lnTo>
                      <a:pt x="11307" y="3541"/>
                    </a:lnTo>
                    <a:lnTo>
                      <a:pt x="11275" y="3541"/>
                    </a:lnTo>
                    <a:lnTo>
                      <a:pt x="11178" y="3509"/>
                    </a:lnTo>
                    <a:lnTo>
                      <a:pt x="11210" y="3476"/>
                    </a:lnTo>
                    <a:lnTo>
                      <a:pt x="11145" y="3476"/>
                    </a:lnTo>
                    <a:lnTo>
                      <a:pt x="11113" y="3444"/>
                    </a:lnTo>
                    <a:lnTo>
                      <a:pt x="11015" y="3444"/>
                    </a:lnTo>
                    <a:lnTo>
                      <a:pt x="10983" y="3476"/>
                    </a:lnTo>
                    <a:lnTo>
                      <a:pt x="10918" y="3476"/>
                    </a:lnTo>
                    <a:lnTo>
                      <a:pt x="10918" y="3444"/>
                    </a:lnTo>
                    <a:lnTo>
                      <a:pt x="10918" y="3411"/>
                    </a:lnTo>
                    <a:lnTo>
                      <a:pt x="10820" y="3411"/>
                    </a:lnTo>
                    <a:lnTo>
                      <a:pt x="10755" y="3379"/>
                    </a:lnTo>
                    <a:lnTo>
                      <a:pt x="10625" y="3379"/>
                    </a:lnTo>
                    <a:lnTo>
                      <a:pt x="10658" y="3347"/>
                    </a:lnTo>
                    <a:lnTo>
                      <a:pt x="10560" y="3347"/>
                    </a:lnTo>
                    <a:lnTo>
                      <a:pt x="10528" y="3314"/>
                    </a:lnTo>
                    <a:lnTo>
                      <a:pt x="10463" y="3347"/>
                    </a:lnTo>
                    <a:lnTo>
                      <a:pt x="10398" y="3314"/>
                    </a:lnTo>
                    <a:lnTo>
                      <a:pt x="10365" y="3282"/>
                    </a:lnTo>
                    <a:lnTo>
                      <a:pt x="10040" y="3249"/>
                    </a:lnTo>
                    <a:lnTo>
                      <a:pt x="10040" y="3217"/>
                    </a:lnTo>
                    <a:lnTo>
                      <a:pt x="9975" y="3217"/>
                    </a:lnTo>
                    <a:lnTo>
                      <a:pt x="9975" y="3249"/>
                    </a:lnTo>
                    <a:lnTo>
                      <a:pt x="9845" y="3217"/>
                    </a:lnTo>
                    <a:lnTo>
                      <a:pt x="9748" y="3152"/>
                    </a:lnTo>
                    <a:lnTo>
                      <a:pt x="9618" y="3087"/>
                    </a:lnTo>
                    <a:lnTo>
                      <a:pt x="9488" y="3054"/>
                    </a:lnTo>
                    <a:lnTo>
                      <a:pt x="9488" y="3022"/>
                    </a:lnTo>
                    <a:lnTo>
                      <a:pt x="9456" y="3054"/>
                    </a:lnTo>
                    <a:lnTo>
                      <a:pt x="8903" y="2892"/>
                    </a:lnTo>
                    <a:lnTo>
                      <a:pt x="8806" y="2924"/>
                    </a:lnTo>
                    <a:lnTo>
                      <a:pt x="8676" y="2924"/>
                    </a:lnTo>
                    <a:lnTo>
                      <a:pt x="8676" y="2892"/>
                    </a:lnTo>
                    <a:lnTo>
                      <a:pt x="8481" y="2892"/>
                    </a:lnTo>
                    <a:lnTo>
                      <a:pt x="8286" y="2827"/>
                    </a:lnTo>
                    <a:lnTo>
                      <a:pt x="8286" y="2794"/>
                    </a:lnTo>
                    <a:lnTo>
                      <a:pt x="8253" y="2827"/>
                    </a:lnTo>
                    <a:lnTo>
                      <a:pt x="8221" y="2794"/>
                    </a:lnTo>
                    <a:lnTo>
                      <a:pt x="8188" y="2762"/>
                    </a:lnTo>
                    <a:lnTo>
                      <a:pt x="8221" y="2827"/>
                    </a:lnTo>
                    <a:lnTo>
                      <a:pt x="8123" y="2827"/>
                    </a:lnTo>
                    <a:lnTo>
                      <a:pt x="8091" y="2762"/>
                    </a:lnTo>
                    <a:lnTo>
                      <a:pt x="8026" y="2794"/>
                    </a:lnTo>
                    <a:lnTo>
                      <a:pt x="8026" y="2762"/>
                    </a:lnTo>
                    <a:lnTo>
                      <a:pt x="7994" y="2794"/>
                    </a:lnTo>
                    <a:lnTo>
                      <a:pt x="7961" y="2729"/>
                    </a:lnTo>
                    <a:lnTo>
                      <a:pt x="7896" y="2729"/>
                    </a:lnTo>
                    <a:lnTo>
                      <a:pt x="7831" y="2794"/>
                    </a:lnTo>
                    <a:lnTo>
                      <a:pt x="7799" y="2762"/>
                    </a:lnTo>
                    <a:lnTo>
                      <a:pt x="7799" y="2729"/>
                    </a:lnTo>
                    <a:lnTo>
                      <a:pt x="7831" y="2729"/>
                    </a:lnTo>
                    <a:lnTo>
                      <a:pt x="7571" y="2664"/>
                    </a:lnTo>
                    <a:lnTo>
                      <a:pt x="7604" y="2697"/>
                    </a:lnTo>
                    <a:lnTo>
                      <a:pt x="7604" y="2729"/>
                    </a:lnTo>
                    <a:lnTo>
                      <a:pt x="7506" y="2729"/>
                    </a:lnTo>
                    <a:lnTo>
                      <a:pt x="7539" y="2697"/>
                    </a:lnTo>
                    <a:lnTo>
                      <a:pt x="7506" y="2632"/>
                    </a:lnTo>
                    <a:lnTo>
                      <a:pt x="7506" y="2664"/>
                    </a:lnTo>
                    <a:lnTo>
                      <a:pt x="7506" y="2697"/>
                    </a:lnTo>
                    <a:lnTo>
                      <a:pt x="7376" y="2697"/>
                    </a:lnTo>
                    <a:lnTo>
                      <a:pt x="7344" y="2664"/>
                    </a:lnTo>
                    <a:lnTo>
                      <a:pt x="7311" y="2632"/>
                    </a:lnTo>
                    <a:lnTo>
                      <a:pt x="7246" y="2599"/>
                    </a:lnTo>
                    <a:lnTo>
                      <a:pt x="7214" y="2599"/>
                    </a:lnTo>
                    <a:lnTo>
                      <a:pt x="7181" y="2632"/>
                    </a:lnTo>
                    <a:lnTo>
                      <a:pt x="7181" y="2664"/>
                    </a:lnTo>
                    <a:lnTo>
                      <a:pt x="7149" y="2664"/>
                    </a:lnTo>
                    <a:lnTo>
                      <a:pt x="7149" y="2632"/>
                    </a:lnTo>
                    <a:lnTo>
                      <a:pt x="7149" y="2599"/>
                    </a:lnTo>
                    <a:lnTo>
                      <a:pt x="7051" y="2599"/>
                    </a:lnTo>
                    <a:lnTo>
                      <a:pt x="6986" y="2534"/>
                    </a:lnTo>
                    <a:lnTo>
                      <a:pt x="6986" y="2567"/>
                    </a:lnTo>
                    <a:lnTo>
                      <a:pt x="6954" y="2567"/>
                    </a:lnTo>
                    <a:lnTo>
                      <a:pt x="6889" y="2534"/>
                    </a:lnTo>
                    <a:lnTo>
                      <a:pt x="6791" y="2534"/>
                    </a:lnTo>
                    <a:lnTo>
                      <a:pt x="6726" y="2502"/>
                    </a:lnTo>
                    <a:lnTo>
                      <a:pt x="6726" y="2534"/>
                    </a:lnTo>
                    <a:lnTo>
                      <a:pt x="6661" y="2567"/>
                    </a:lnTo>
                    <a:lnTo>
                      <a:pt x="6629" y="2502"/>
                    </a:lnTo>
                    <a:lnTo>
                      <a:pt x="6629" y="2469"/>
                    </a:lnTo>
                    <a:lnTo>
                      <a:pt x="6596" y="2534"/>
                    </a:lnTo>
                    <a:lnTo>
                      <a:pt x="6402" y="2469"/>
                    </a:lnTo>
                    <a:lnTo>
                      <a:pt x="6174" y="2404"/>
                    </a:lnTo>
                    <a:lnTo>
                      <a:pt x="5979" y="2339"/>
                    </a:lnTo>
                    <a:lnTo>
                      <a:pt x="5752" y="2242"/>
                    </a:lnTo>
                    <a:lnTo>
                      <a:pt x="5557" y="2242"/>
                    </a:lnTo>
                    <a:lnTo>
                      <a:pt x="5329" y="2177"/>
                    </a:lnTo>
                    <a:lnTo>
                      <a:pt x="5232" y="2209"/>
                    </a:lnTo>
                    <a:lnTo>
                      <a:pt x="4972" y="2079"/>
                    </a:lnTo>
                    <a:lnTo>
                      <a:pt x="4842" y="2047"/>
                    </a:lnTo>
                    <a:lnTo>
                      <a:pt x="4712" y="2014"/>
                    </a:lnTo>
                    <a:lnTo>
                      <a:pt x="4615" y="2014"/>
                    </a:lnTo>
                    <a:lnTo>
                      <a:pt x="4615" y="1982"/>
                    </a:lnTo>
                    <a:lnTo>
                      <a:pt x="4582" y="1949"/>
                    </a:lnTo>
                    <a:lnTo>
                      <a:pt x="4517" y="1949"/>
                    </a:lnTo>
                    <a:lnTo>
                      <a:pt x="4550" y="1917"/>
                    </a:lnTo>
                    <a:lnTo>
                      <a:pt x="4387" y="1917"/>
                    </a:lnTo>
                    <a:lnTo>
                      <a:pt x="4192" y="1949"/>
                    </a:lnTo>
                    <a:lnTo>
                      <a:pt x="4192" y="1884"/>
                    </a:lnTo>
                    <a:lnTo>
                      <a:pt x="4160" y="1884"/>
                    </a:lnTo>
                    <a:lnTo>
                      <a:pt x="4127" y="1917"/>
                    </a:lnTo>
                    <a:lnTo>
                      <a:pt x="4062" y="1852"/>
                    </a:lnTo>
                    <a:lnTo>
                      <a:pt x="4062" y="1819"/>
                    </a:lnTo>
                    <a:lnTo>
                      <a:pt x="3997" y="1852"/>
                    </a:lnTo>
                    <a:lnTo>
                      <a:pt x="3997" y="1819"/>
                    </a:lnTo>
                    <a:lnTo>
                      <a:pt x="3867" y="1755"/>
                    </a:lnTo>
                    <a:lnTo>
                      <a:pt x="3770" y="1722"/>
                    </a:lnTo>
                    <a:lnTo>
                      <a:pt x="3737" y="1657"/>
                    </a:lnTo>
                    <a:lnTo>
                      <a:pt x="3607" y="1657"/>
                    </a:lnTo>
                    <a:lnTo>
                      <a:pt x="3412" y="1592"/>
                    </a:lnTo>
                    <a:lnTo>
                      <a:pt x="3088" y="1462"/>
                    </a:lnTo>
                    <a:lnTo>
                      <a:pt x="2925" y="1462"/>
                    </a:lnTo>
                    <a:lnTo>
                      <a:pt x="2893" y="1365"/>
                    </a:lnTo>
                    <a:lnTo>
                      <a:pt x="2795" y="1397"/>
                    </a:lnTo>
                    <a:lnTo>
                      <a:pt x="2763" y="1397"/>
                    </a:lnTo>
                    <a:lnTo>
                      <a:pt x="2730" y="1365"/>
                    </a:lnTo>
                    <a:lnTo>
                      <a:pt x="2665" y="1332"/>
                    </a:lnTo>
                    <a:lnTo>
                      <a:pt x="2568" y="1332"/>
                    </a:lnTo>
                    <a:lnTo>
                      <a:pt x="2503" y="1267"/>
                    </a:lnTo>
                    <a:lnTo>
                      <a:pt x="2503" y="1235"/>
                    </a:lnTo>
                    <a:lnTo>
                      <a:pt x="2470" y="1235"/>
                    </a:lnTo>
                    <a:lnTo>
                      <a:pt x="2438" y="1202"/>
                    </a:lnTo>
                    <a:lnTo>
                      <a:pt x="2405" y="1137"/>
                    </a:lnTo>
                    <a:lnTo>
                      <a:pt x="1983" y="942"/>
                    </a:lnTo>
                    <a:lnTo>
                      <a:pt x="1008" y="390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6"/>
              <p:cNvSpPr/>
              <p:nvPr/>
            </p:nvSpPr>
            <p:spPr>
              <a:xfrm>
                <a:off x="2119275" y="3949125"/>
                <a:ext cx="1650" cy="850"/>
              </a:xfrm>
              <a:custGeom>
                <a:rect b="b" l="l" r="r" t="t"/>
                <a:pathLst>
                  <a:path extrusionOk="0" h="34" w="66">
                    <a:moveTo>
                      <a:pt x="33" y="1"/>
                    </a:moveTo>
                    <a:lnTo>
                      <a:pt x="1" y="33"/>
                    </a:lnTo>
                    <a:lnTo>
                      <a:pt x="66" y="3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>
                <a:off x="2079475" y="39353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>
                <a:off x="2068925" y="3933700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1" y="1"/>
                    </a:moveTo>
                    <a:lnTo>
                      <a:pt x="1" y="3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6"/>
              <p:cNvSpPr/>
              <p:nvPr/>
            </p:nvSpPr>
            <p:spPr>
              <a:xfrm>
                <a:off x="2144475" y="3956450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6"/>
              <p:cNvSpPr/>
              <p:nvPr/>
            </p:nvSpPr>
            <p:spPr>
              <a:xfrm>
                <a:off x="2129025" y="394995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33" y="0"/>
                    </a:moveTo>
                    <a:lnTo>
                      <a:pt x="3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6"/>
              <p:cNvSpPr/>
              <p:nvPr/>
            </p:nvSpPr>
            <p:spPr>
              <a:xfrm>
                <a:off x="2168825" y="39645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6"/>
              <p:cNvSpPr/>
              <p:nvPr/>
            </p:nvSpPr>
            <p:spPr>
              <a:xfrm>
                <a:off x="2181025" y="3971875"/>
                <a:ext cx="825" cy="850"/>
              </a:xfrm>
              <a:custGeom>
                <a:rect b="b" l="l" r="r" t="t"/>
                <a:pathLst>
                  <a:path extrusionOk="0" h="34" w="33">
                    <a:moveTo>
                      <a:pt x="0" y="1"/>
                    </a:moveTo>
                    <a:lnTo>
                      <a:pt x="0" y="3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6"/>
              <p:cNvSpPr/>
              <p:nvPr/>
            </p:nvSpPr>
            <p:spPr>
              <a:xfrm>
                <a:off x="1819575" y="37980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1867500" y="3821625"/>
                <a:ext cx="825" cy="825"/>
              </a:xfrm>
              <a:custGeom>
                <a:rect b="b" l="l" r="r" t="t"/>
                <a:pathLst>
                  <a:path extrusionOk="0" h="33" w="33">
                    <a:moveTo>
                      <a:pt x="33" y="3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3" y="33"/>
                    </a:lnTo>
                    <a:lnTo>
                      <a:pt x="33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1839050" y="38078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1922725" y="37931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1893475" y="37826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6"/>
              <p:cNvSpPr/>
              <p:nvPr/>
            </p:nvSpPr>
            <p:spPr>
              <a:xfrm>
                <a:off x="1901600" y="37379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6"/>
              <p:cNvSpPr/>
              <p:nvPr/>
            </p:nvSpPr>
            <p:spPr>
              <a:xfrm>
                <a:off x="1900800" y="3734700"/>
                <a:ext cx="25" cy="850"/>
              </a:xfrm>
              <a:custGeom>
                <a:rect b="b" l="l" r="r" t="t"/>
                <a:pathLst>
                  <a:path extrusionOk="0" h="34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1836625" y="3807000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>
                <a:off x="1862625" y="37948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>
                <a:off x="1861800" y="3794800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1" y="33"/>
                    </a:moveTo>
                    <a:lnTo>
                      <a:pt x="1" y="33"/>
                    </a:lnTo>
                    <a:lnTo>
                      <a:pt x="1" y="33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1" y="33"/>
                    </a:lnTo>
                    <a:lnTo>
                      <a:pt x="1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>
                <a:off x="1864250" y="37964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>
                <a:off x="1846375" y="37875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>
                <a:off x="1850425" y="3788300"/>
                <a:ext cx="25" cy="850"/>
              </a:xfrm>
              <a:custGeom>
                <a:rect b="b" l="l" r="r" t="t"/>
                <a:pathLst>
                  <a:path extrusionOk="0" h="34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33"/>
                    </a:lnTo>
                    <a:lnTo>
                      <a:pt x="1" y="33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>
                <a:off x="1873975" y="379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6"/>
              <p:cNvSpPr/>
              <p:nvPr/>
            </p:nvSpPr>
            <p:spPr>
              <a:xfrm>
                <a:off x="1816325" y="3723325"/>
                <a:ext cx="108050" cy="101550"/>
              </a:xfrm>
              <a:custGeom>
                <a:rect b="b" l="l" r="r" t="t"/>
                <a:pathLst>
                  <a:path extrusionOk="0" h="4062" w="4322">
                    <a:moveTo>
                      <a:pt x="2989" y="2113"/>
                    </a:moveTo>
                    <a:lnTo>
                      <a:pt x="2989" y="2145"/>
                    </a:lnTo>
                    <a:lnTo>
                      <a:pt x="3022" y="2113"/>
                    </a:lnTo>
                    <a:close/>
                    <a:moveTo>
                      <a:pt x="812" y="2437"/>
                    </a:moveTo>
                    <a:lnTo>
                      <a:pt x="780" y="2470"/>
                    </a:lnTo>
                    <a:lnTo>
                      <a:pt x="780" y="2502"/>
                    </a:lnTo>
                    <a:lnTo>
                      <a:pt x="812" y="2470"/>
                    </a:lnTo>
                    <a:lnTo>
                      <a:pt x="812" y="2437"/>
                    </a:lnTo>
                    <a:close/>
                    <a:moveTo>
                      <a:pt x="3022" y="2567"/>
                    </a:moveTo>
                    <a:lnTo>
                      <a:pt x="3087" y="2600"/>
                    </a:lnTo>
                    <a:lnTo>
                      <a:pt x="3087" y="2600"/>
                    </a:lnTo>
                    <a:lnTo>
                      <a:pt x="3054" y="2567"/>
                    </a:lnTo>
                    <a:close/>
                    <a:moveTo>
                      <a:pt x="1397" y="2567"/>
                    </a:moveTo>
                    <a:lnTo>
                      <a:pt x="1430" y="2600"/>
                    </a:lnTo>
                    <a:lnTo>
                      <a:pt x="1462" y="2600"/>
                    </a:lnTo>
                    <a:lnTo>
                      <a:pt x="1495" y="2632"/>
                    </a:lnTo>
                    <a:lnTo>
                      <a:pt x="1495" y="2567"/>
                    </a:lnTo>
                    <a:close/>
                    <a:moveTo>
                      <a:pt x="1920" y="2857"/>
                    </a:moveTo>
                    <a:lnTo>
                      <a:pt x="1917" y="2860"/>
                    </a:lnTo>
                    <a:lnTo>
                      <a:pt x="1917" y="2860"/>
                    </a:lnTo>
                    <a:lnTo>
                      <a:pt x="1917" y="2860"/>
                    </a:lnTo>
                    <a:lnTo>
                      <a:pt x="1920" y="2857"/>
                    </a:lnTo>
                    <a:close/>
                    <a:moveTo>
                      <a:pt x="1917" y="2827"/>
                    </a:moveTo>
                    <a:lnTo>
                      <a:pt x="1885" y="2892"/>
                    </a:lnTo>
                    <a:lnTo>
                      <a:pt x="1917" y="2860"/>
                    </a:lnTo>
                    <a:lnTo>
                      <a:pt x="1917" y="2860"/>
                    </a:lnTo>
                    <a:lnTo>
                      <a:pt x="1917" y="2827"/>
                    </a:lnTo>
                    <a:close/>
                    <a:moveTo>
                      <a:pt x="1787" y="2925"/>
                    </a:moveTo>
                    <a:lnTo>
                      <a:pt x="1787" y="2941"/>
                    </a:lnTo>
                    <a:lnTo>
                      <a:pt x="1787" y="2941"/>
                    </a:lnTo>
                    <a:lnTo>
                      <a:pt x="1820" y="2925"/>
                    </a:lnTo>
                    <a:close/>
                    <a:moveTo>
                      <a:pt x="1852" y="2860"/>
                    </a:moveTo>
                    <a:lnTo>
                      <a:pt x="1852" y="2925"/>
                    </a:lnTo>
                    <a:lnTo>
                      <a:pt x="1820" y="2957"/>
                    </a:lnTo>
                    <a:lnTo>
                      <a:pt x="1852" y="2990"/>
                    </a:lnTo>
                    <a:lnTo>
                      <a:pt x="1885" y="2892"/>
                    </a:lnTo>
                    <a:lnTo>
                      <a:pt x="1852" y="2860"/>
                    </a:lnTo>
                    <a:close/>
                    <a:moveTo>
                      <a:pt x="617" y="3266"/>
                    </a:moveTo>
                    <a:lnTo>
                      <a:pt x="585" y="3282"/>
                    </a:lnTo>
                    <a:lnTo>
                      <a:pt x="617" y="3282"/>
                    </a:lnTo>
                    <a:lnTo>
                      <a:pt x="617" y="3266"/>
                    </a:lnTo>
                    <a:close/>
                    <a:moveTo>
                      <a:pt x="2892" y="1"/>
                    </a:moveTo>
                    <a:lnTo>
                      <a:pt x="2404" y="293"/>
                    </a:lnTo>
                    <a:lnTo>
                      <a:pt x="1950" y="651"/>
                    </a:lnTo>
                    <a:lnTo>
                      <a:pt x="1852" y="716"/>
                    </a:lnTo>
                    <a:lnTo>
                      <a:pt x="2015" y="878"/>
                    </a:lnTo>
                    <a:lnTo>
                      <a:pt x="2047" y="845"/>
                    </a:lnTo>
                    <a:lnTo>
                      <a:pt x="2080" y="845"/>
                    </a:lnTo>
                    <a:lnTo>
                      <a:pt x="2080" y="910"/>
                    </a:lnTo>
                    <a:lnTo>
                      <a:pt x="2112" y="943"/>
                    </a:lnTo>
                    <a:lnTo>
                      <a:pt x="2145" y="975"/>
                    </a:lnTo>
                    <a:lnTo>
                      <a:pt x="2177" y="1040"/>
                    </a:lnTo>
                    <a:lnTo>
                      <a:pt x="2242" y="1105"/>
                    </a:lnTo>
                    <a:lnTo>
                      <a:pt x="2307" y="1203"/>
                    </a:lnTo>
                    <a:lnTo>
                      <a:pt x="2372" y="1268"/>
                    </a:lnTo>
                    <a:lnTo>
                      <a:pt x="2469" y="1300"/>
                    </a:lnTo>
                    <a:lnTo>
                      <a:pt x="2437" y="1333"/>
                    </a:lnTo>
                    <a:lnTo>
                      <a:pt x="2437" y="1365"/>
                    </a:lnTo>
                    <a:lnTo>
                      <a:pt x="2469" y="1365"/>
                    </a:lnTo>
                    <a:lnTo>
                      <a:pt x="2502" y="1430"/>
                    </a:lnTo>
                    <a:lnTo>
                      <a:pt x="2567" y="1463"/>
                    </a:lnTo>
                    <a:lnTo>
                      <a:pt x="2599" y="1430"/>
                    </a:lnTo>
                    <a:lnTo>
                      <a:pt x="2599" y="1463"/>
                    </a:lnTo>
                    <a:lnTo>
                      <a:pt x="2599" y="1495"/>
                    </a:lnTo>
                    <a:lnTo>
                      <a:pt x="2632" y="1495"/>
                    </a:lnTo>
                    <a:lnTo>
                      <a:pt x="2632" y="1528"/>
                    </a:lnTo>
                    <a:lnTo>
                      <a:pt x="2632" y="1560"/>
                    </a:lnTo>
                    <a:lnTo>
                      <a:pt x="2664" y="1593"/>
                    </a:lnTo>
                    <a:lnTo>
                      <a:pt x="2729" y="1658"/>
                    </a:lnTo>
                    <a:lnTo>
                      <a:pt x="2794" y="1723"/>
                    </a:lnTo>
                    <a:lnTo>
                      <a:pt x="2794" y="1755"/>
                    </a:lnTo>
                    <a:lnTo>
                      <a:pt x="2794" y="1853"/>
                    </a:lnTo>
                    <a:lnTo>
                      <a:pt x="2892" y="1950"/>
                    </a:lnTo>
                    <a:lnTo>
                      <a:pt x="2957" y="2048"/>
                    </a:lnTo>
                    <a:lnTo>
                      <a:pt x="2989" y="2048"/>
                    </a:lnTo>
                    <a:lnTo>
                      <a:pt x="2989" y="2080"/>
                    </a:lnTo>
                    <a:lnTo>
                      <a:pt x="2989" y="2113"/>
                    </a:lnTo>
                    <a:lnTo>
                      <a:pt x="3022" y="2080"/>
                    </a:lnTo>
                    <a:lnTo>
                      <a:pt x="3054" y="2080"/>
                    </a:lnTo>
                    <a:lnTo>
                      <a:pt x="3054" y="2113"/>
                    </a:lnTo>
                    <a:lnTo>
                      <a:pt x="3087" y="2113"/>
                    </a:lnTo>
                    <a:lnTo>
                      <a:pt x="2989" y="2178"/>
                    </a:lnTo>
                    <a:lnTo>
                      <a:pt x="3054" y="2243"/>
                    </a:lnTo>
                    <a:lnTo>
                      <a:pt x="3087" y="2275"/>
                    </a:lnTo>
                    <a:lnTo>
                      <a:pt x="3087" y="2308"/>
                    </a:lnTo>
                    <a:lnTo>
                      <a:pt x="3087" y="2340"/>
                    </a:lnTo>
                    <a:lnTo>
                      <a:pt x="3022" y="2340"/>
                    </a:lnTo>
                    <a:lnTo>
                      <a:pt x="3087" y="2373"/>
                    </a:lnTo>
                    <a:lnTo>
                      <a:pt x="3152" y="2340"/>
                    </a:lnTo>
                    <a:lnTo>
                      <a:pt x="3152" y="2373"/>
                    </a:lnTo>
                    <a:lnTo>
                      <a:pt x="3087" y="2373"/>
                    </a:lnTo>
                    <a:lnTo>
                      <a:pt x="3119" y="2405"/>
                    </a:lnTo>
                    <a:lnTo>
                      <a:pt x="3087" y="2405"/>
                    </a:lnTo>
                    <a:lnTo>
                      <a:pt x="3087" y="2437"/>
                    </a:lnTo>
                    <a:lnTo>
                      <a:pt x="3087" y="2470"/>
                    </a:lnTo>
                    <a:lnTo>
                      <a:pt x="3054" y="2470"/>
                    </a:lnTo>
                    <a:lnTo>
                      <a:pt x="3087" y="2502"/>
                    </a:lnTo>
                    <a:lnTo>
                      <a:pt x="3119" y="2502"/>
                    </a:lnTo>
                    <a:lnTo>
                      <a:pt x="3119" y="2535"/>
                    </a:lnTo>
                    <a:lnTo>
                      <a:pt x="3087" y="2535"/>
                    </a:lnTo>
                    <a:lnTo>
                      <a:pt x="3087" y="2567"/>
                    </a:lnTo>
                    <a:lnTo>
                      <a:pt x="3087" y="2600"/>
                    </a:lnTo>
                    <a:lnTo>
                      <a:pt x="3022" y="2600"/>
                    </a:lnTo>
                    <a:lnTo>
                      <a:pt x="3087" y="2632"/>
                    </a:lnTo>
                    <a:lnTo>
                      <a:pt x="3054" y="2632"/>
                    </a:lnTo>
                    <a:lnTo>
                      <a:pt x="3022" y="2665"/>
                    </a:lnTo>
                    <a:lnTo>
                      <a:pt x="2957" y="2665"/>
                    </a:lnTo>
                    <a:lnTo>
                      <a:pt x="2957" y="2730"/>
                    </a:lnTo>
                    <a:lnTo>
                      <a:pt x="2957" y="2762"/>
                    </a:lnTo>
                    <a:lnTo>
                      <a:pt x="2924" y="2795"/>
                    </a:lnTo>
                    <a:lnTo>
                      <a:pt x="2924" y="2860"/>
                    </a:lnTo>
                    <a:lnTo>
                      <a:pt x="2892" y="2892"/>
                    </a:lnTo>
                    <a:lnTo>
                      <a:pt x="2859" y="2795"/>
                    </a:lnTo>
                    <a:lnTo>
                      <a:pt x="2827" y="2795"/>
                    </a:lnTo>
                    <a:lnTo>
                      <a:pt x="2827" y="2827"/>
                    </a:lnTo>
                    <a:lnTo>
                      <a:pt x="2794" y="2795"/>
                    </a:lnTo>
                    <a:lnTo>
                      <a:pt x="2794" y="2762"/>
                    </a:lnTo>
                    <a:lnTo>
                      <a:pt x="2729" y="2762"/>
                    </a:lnTo>
                    <a:lnTo>
                      <a:pt x="2729" y="2795"/>
                    </a:lnTo>
                    <a:lnTo>
                      <a:pt x="2729" y="2827"/>
                    </a:lnTo>
                    <a:lnTo>
                      <a:pt x="2697" y="2827"/>
                    </a:lnTo>
                    <a:lnTo>
                      <a:pt x="2697" y="2795"/>
                    </a:lnTo>
                    <a:lnTo>
                      <a:pt x="2697" y="2762"/>
                    </a:lnTo>
                    <a:lnTo>
                      <a:pt x="2664" y="2795"/>
                    </a:lnTo>
                    <a:lnTo>
                      <a:pt x="2664" y="2827"/>
                    </a:lnTo>
                    <a:lnTo>
                      <a:pt x="2632" y="2892"/>
                    </a:lnTo>
                    <a:lnTo>
                      <a:pt x="2567" y="2892"/>
                    </a:lnTo>
                    <a:lnTo>
                      <a:pt x="2534" y="2925"/>
                    </a:lnTo>
                    <a:lnTo>
                      <a:pt x="2534" y="2957"/>
                    </a:lnTo>
                    <a:lnTo>
                      <a:pt x="2567" y="2925"/>
                    </a:lnTo>
                    <a:lnTo>
                      <a:pt x="2567" y="2990"/>
                    </a:lnTo>
                    <a:lnTo>
                      <a:pt x="2534" y="3022"/>
                    </a:lnTo>
                    <a:lnTo>
                      <a:pt x="2502" y="3022"/>
                    </a:lnTo>
                    <a:lnTo>
                      <a:pt x="2437" y="2990"/>
                    </a:lnTo>
                    <a:lnTo>
                      <a:pt x="2404" y="2957"/>
                    </a:lnTo>
                    <a:lnTo>
                      <a:pt x="2372" y="2990"/>
                    </a:lnTo>
                    <a:lnTo>
                      <a:pt x="2339" y="3022"/>
                    </a:lnTo>
                    <a:lnTo>
                      <a:pt x="2339" y="2990"/>
                    </a:lnTo>
                    <a:lnTo>
                      <a:pt x="2339" y="2957"/>
                    </a:lnTo>
                    <a:lnTo>
                      <a:pt x="2307" y="2990"/>
                    </a:lnTo>
                    <a:lnTo>
                      <a:pt x="2307" y="2957"/>
                    </a:lnTo>
                    <a:lnTo>
                      <a:pt x="2242" y="2957"/>
                    </a:lnTo>
                    <a:lnTo>
                      <a:pt x="2274" y="2925"/>
                    </a:lnTo>
                    <a:lnTo>
                      <a:pt x="2177" y="2925"/>
                    </a:lnTo>
                    <a:lnTo>
                      <a:pt x="2177" y="2990"/>
                    </a:lnTo>
                    <a:lnTo>
                      <a:pt x="2112" y="2990"/>
                    </a:lnTo>
                    <a:lnTo>
                      <a:pt x="2112" y="2957"/>
                    </a:lnTo>
                    <a:lnTo>
                      <a:pt x="2080" y="2957"/>
                    </a:lnTo>
                    <a:lnTo>
                      <a:pt x="2080" y="2925"/>
                    </a:lnTo>
                    <a:lnTo>
                      <a:pt x="2047" y="2957"/>
                    </a:lnTo>
                    <a:lnTo>
                      <a:pt x="2015" y="2925"/>
                    </a:lnTo>
                    <a:lnTo>
                      <a:pt x="1982" y="2892"/>
                    </a:lnTo>
                    <a:lnTo>
                      <a:pt x="1917" y="2925"/>
                    </a:lnTo>
                    <a:lnTo>
                      <a:pt x="1950" y="2957"/>
                    </a:lnTo>
                    <a:lnTo>
                      <a:pt x="1917" y="2990"/>
                    </a:lnTo>
                    <a:lnTo>
                      <a:pt x="1917" y="2957"/>
                    </a:lnTo>
                    <a:lnTo>
                      <a:pt x="1885" y="2990"/>
                    </a:lnTo>
                    <a:lnTo>
                      <a:pt x="1852" y="3022"/>
                    </a:lnTo>
                    <a:lnTo>
                      <a:pt x="1787" y="2990"/>
                    </a:lnTo>
                    <a:lnTo>
                      <a:pt x="1820" y="2957"/>
                    </a:lnTo>
                    <a:lnTo>
                      <a:pt x="1787" y="2957"/>
                    </a:lnTo>
                    <a:lnTo>
                      <a:pt x="1787" y="2941"/>
                    </a:lnTo>
                    <a:lnTo>
                      <a:pt x="1787" y="2941"/>
                    </a:lnTo>
                    <a:lnTo>
                      <a:pt x="1755" y="2957"/>
                    </a:lnTo>
                    <a:lnTo>
                      <a:pt x="1722" y="2925"/>
                    </a:lnTo>
                    <a:lnTo>
                      <a:pt x="1755" y="2925"/>
                    </a:lnTo>
                    <a:lnTo>
                      <a:pt x="1690" y="2892"/>
                    </a:lnTo>
                    <a:lnTo>
                      <a:pt x="1690" y="2860"/>
                    </a:lnTo>
                    <a:lnTo>
                      <a:pt x="1690" y="2827"/>
                    </a:lnTo>
                    <a:lnTo>
                      <a:pt x="1722" y="2795"/>
                    </a:lnTo>
                    <a:lnTo>
                      <a:pt x="1722" y="2762"/>
                    </a:lnTo>
                    <a:lnTo>
                      <a:pt x="1690" y="2795"/>
                    </a:lnTo>
                    <a:lnTo>
                      <a:pt x="1657" y="2762"/>
                    </a:lnTo>
                    <a:lnTo>
                      <a:pt x="1625" y="2795"/>
                    </a:lnTo>
                    <a:lnTo>
                      <a:pt x="1592" y="2827"/>
                    </a:lnTo>
                    <a:lnTo>
                      <a:pt x="1592" y="2795"/>
                    </a:lnTo>
                    <a:lnTo>
                      <a:pt x="1625" y="2730"/>
                    </a:lnTo>
                    <a:lnTo>
                      <a:pt x="1592" y="2697"/>
                    </a:lnTo>
                    <a:lnTo>
                      <a:pt x="1592" y="2730"/>
                    </a:lnTo>
                    <a:lnTo>
                      <a:pt x="1560" y="2762"/>
                    </a:lnTo>
                    <a:lnTo>
                      <a:pt x="1560" y="2697"/>
                    </a:lnTo>
                    <a:lnTo>
                      <a:pt x="1495" y="2697"/>
                    </a:lnTo>
                    <a:lnTo>
                      <a:pt x="1495" y="2632"/>
                    </a:lnTo>
                    <a:lnTo>
                      <a:pt x="1462" y="2665"/>
                    </a:lnTo>
                    <a:lnTo>
                      <a:pt x="1397" y="2665"/>
                    </a:lnTo>
                    <a:lnTo>
                      <a:pt x="1365" y="2632"/>
                    </a:lnTo>
                    <a:lnTo>
                      <a:pt x="1365" y="2665"/>
                    </a:lnTo>
                    <a:lnTo>
                      <a:pt x="1267" y="2665"/>
                    </a:lnTo>
                    <a:lnTo>
                      <a:pt x="1235" y="2697"/>
                    </a:lnTo>
                    <a:lnTo>
                      <a:pt x="1235" y="2665"/>
                    </a:lnTo>
                    <a:lnTo>
                      <a:pt x="1235" y="2632"/>
                    </a:lnTo>
                    <a:lnTo>
                      <a:pt x="1267" y="2632"/>
                    </a:lnTo>
                    <a:lnTo>
                      <a:pt x="1267" y="2600"/>
                    </a:lnTo>
                    <a:lnTo>
                      <a:pt x="1235" y="2600"/>
                    </a:lnTo>
                    <a:lnTo>
                      <a:pt x="1267" y="2567"/>
                    </a:lnTo>
                    <a:lnTo>
                      <a:pt x="1202" y="2567"/>
                    </a:lnTo>
                    <a:lnTo>
                      <a:pt x="1235" y="2600"/>
                    </a:lnTo>
                    <a:lnTo>
                      <a:pt x="1202" y="2600"/>
                    </a:lnTo>
                    <a:lnTo>
                      <a:pt x="1202" y="2567"/>
                    </a:lnTo>
                    <a:lnTo>
                      <a:pt x="1170" y="2567"/>
                    </a:lnTo>
                    <a:lnTo>
                      <a:pt x="1137" y="2535"/>
                    </a:lnTo>
                    <a:lnTo>
                      <a:pt x="1072" y="2535"/>
                    </a:lnTo>
                    <a:lnTo>
                      <a:pt x="1040" y="2567"/>
                    </a:lnTo>
                    <a:lnTo>
                      <a:pt x="942" y="2632"/>
                    </a:lnTo>
                    <a:lnTo>
                      <a:pt x="942" y="2567"/>
                    </a:lnTo>
                    <a:lnTo>
                      <a:pt x="975" y="2600"/>
                    </a:lnTo>
                    <a:lnTo>
                      <a:pt x="975" y="2567"/>
                    </a:lnTo>
                    <a:lnTo>
                      <a:pt x="942" y="2535"/>
                    </a:lnTo>
                    <a:lnTo>
                      <a:pt x="975" y="2470"/>
                    </a:lnTo>
                    <a:lnTo>
                      <a:pt x="942" y="2470"/>
                    </a:lnTo>
                    <a:lnTo>
                      <a:pt x="942" y="2502"/>
                    </a:lnTo>
                    <a:lnTo>
                      <a:pt x="877" y="2470"/>
                    </a:lnTo>
                    <a:lnTo>
                      <a:pt x="877" y="2535"/>
                    </a:lnTo>
                    <a:lnTo>
                      <a:pt x="845" y="2535"/>
                    </a:lnTo>
                    <a:lnTo>
                      <a:pt x="780" y="2502"/>
                    </a:lnTo>
                    <a:lnTo>
                      <a:pt x="715" y="2502"/>
                    </a:lnTo>
                    <a:lnTo>
                      <a:pt x="715" y="2535"/>
                    </a:lnTo>
                    <a:lnTo>
                      <a:pt x="682" y="2502"/>
                    </a:lnTo>
                    <a:lnTo>
                      <a:pt x="682" y="2470"/>
                    </a:lnTo>
                    <a:lnTo>
                      <a:pt x="650" y="2470"/>
                    </a:lnTo>
                    <a:lnTo>
                      <a:pt x="617" y="2437"/>
                    </a:lnTo>
                    <a:lnTo>
                      <a:pt x="585" y="2373"/>
                    </a:lnTo>
                    <a:lnTo>
                      <a:pt x="585" y="2405"/>
                    </a:lnTo>
                    <a:lnTo>
                      <a:pt x="585" y="2437"/>
                    </a:lnTo>
                    <a:lnTo>
                      <a:pt x="520" y="2405"/>
                    </a:lnTo>
                    <a:lnTo>
                      <a:pt x="585" y="2275"/>
                    </a:lnTo>
                    <a:lnTo>
                      <a:pt x="520" y="2340"/>
                    </a:lnTo>
                    <a:lnTo>
                      <a:pt x="488" y="2340"/>
                    </a:lnTo>
                    <a:lnTo>
                      <a:pt x="520" y="2308"/>
                    </a:lnTo>
                    <a:lnTo>
                      <a:pt x="520" y="2275"/>
                    </a:lnTo>
                    <a:lnTo>
                      <a:pt x="520" y="2243"/>
                    </a:lnTo>
                    <a:lnTo>
                      <a:pt x="488" y="2178"/>
                    </a:lnTo>
                    <a:lnTo>
                      <a:pt x="423" y="2178"/>
                    </a:lnTo>
                    <a:lnTo>
                      <a:pt x="455" y="2210"/>
                    </a:lnTo>
                    <a:lnTo>
                      <a:pt x="455" y="2243"/>
                    </a:lnTo>
                    <a:lnTo>
                      <a:pt x="390" y="2243"/>
                    </a:lnTo>
                    <a:lnTo>
                      <a:pt x="0" y="2860"/>
                    </a:lnTo>
                    <a:lnTo>
                      <a:pt x="33" y="2892"/>
                    </a:lnTo>
                    <a:lnTo>
                      <a:pt x="33" y="2925"/>
                    </a:lnTo>
                    <a:lnTo>
                      <a:pt x="98" y="2925"/>
                    </a:lnTo>
                    <a:lnTo>
                      <a:pt x="98" y="2957"/>
                    </a:lnTo>
                    <a:lnTo>
                      <a:pt x="163" y="2957"/>
                    </a:lnTo>
                    <a:lnTo>
                      <a:pt x="130" y="2990"/>
                    </a:lnTo>
                    <a:lnTo>
                      <a:pt x="163" y="2990"/>
                    </a:lnTo>
                    <a:lnTo>
                      <a:pt x="163" y="3022"/>
                    </a:lnTo>
                    <a:lnTo>
                      <a:pt x="195" y="2990"/>
                    </a:lnTo>
                    <a:lnTo>
                      <a:pt x="195" y="3022"/>
                    </a:lnTo>
                    <a:lnTo>
                      <a:pt x="228" y="3022"/>
                    </a:lnTo>
                    <a:lnTo>
                      <a:pt x="228" y="3055"/>
                    </a:lnTo>
                    <a:lnTo>
                      <a:pt x="228" y="3087"/>
                    </a:lnTo>
                    <a:lnTo>
                      <a:pt x="260" y="3087"/>
                    </a:lnTo>
                    <a:lnTo>
                      <a:pt x="260" y="3152"/>
                    </a:lnTo>
                    <a:lnTo>
                      <a:pt x="293" y="3087"/>
                    </a:lnTo>
                    <a:lnTo>
                      <a:pt x="325" y="3055"/>
                    </a:lnTo>
                    <a:lnTo>
                      <a:pt x="390" y="3055"/>
                    </a:lnTo>
                    <a:lnTo>
                      <a:pt x="423" y="3120"/>
                    </a:lnTo>
                    <a:lnTo>
                      <a:pt x="488" y="3185"/>
                    </a:lnTo>
                    <a:lnTo>
                      <a:pt x="585" y="3217"/>
                    </a:lnTo>
                    <a:lnTo>
                      <a:pt x="553" y="3282"/>
                    </a:lnTo>
                    <a:lnTo>
                      <a:pt x="617" y="3250"/>
                    </a:lnTo>
                    <a:lnTo>
                      <a:pt x="617" y="3266"/>
                    </a:lnTo>
                    <a:lnTo>
                      <a:pt x="617" y="3266"/>
                    </a:lnTo>
                    <a:lnTo>
                      <a:pt x="650" y="3250"/>
                    </a:lnTo>
                    <a:lnTo>
                      <a:pt x="715" y="3250"/>
                    </a:lnTo>
                    <a:lnTo>
                      <a:pt x="715" y="3282"/>
                    </a:lnTo>
                    <a:lnTo>
                      <a:pt x="747" y="3282"/>
                    </a:lnTo>
                    <a:lnTo>
                      <a:pt x="812" y="3347"/>
                    </a:lnTo>
                    <a:lnTo>
                      <a:pt x="845" y="3315"/>
                    </a:lnTo>
                    <a:lnTo>
                      <a:pt x="877" y="3347"/>
                    </a:lnTo>
                    <a:lnTo>
                      <a:pt x="942" y="3380"/>
                    </a:lnTo>
                    <a:lnTo>
                      <a:pt x="910" y="3380"/>
                    </a:lnTo>
                    <a:lnTo>
                      <a:pt x="942" y="3412"/>
                    </a:lnTo>
                    <a:lnTo>
                      <a:pt x="975" y="3412"/>
                    </a:lnTo>
                    <a:lnTo>
                      <a:pt x="942" y="3445"/>
                    </a:lnTo>
                    <a:lnTo>
                      <a:pt x="1007" y="3445"/>
                    </a:lnTo>
                    <a:lnTo>
                      <a:pt x="1007" y="3477"/>
                    </a:lnTo>
                    <a:lnTo>
                      <a:pt x="1040" y="3445"/>
                    </a:lnTo>
                    <a:lnTo>
                      <a:pt x="1072" y="3445"/>
                    </a:lnTo>
                    <a:lnTo>
                      <a:pt x="1072" y="3477"/>
                    </a:lnTo>
                    <a:lnTo>
                      <a:pt x="1137" y="3477"/>
                    </a:lnTo>
                    <a:lnTo>
                      <a:pt x="1170" y="3510"/>
                    </a:lnTo>
                    <a:lnTo>
                      <a:pt x="1300" y="3542"/>
                    </a:lnTo>
                    <a:lnTo>
                      <a:pt x="1300" y="3575"/>
                    </a:lnTo>
                    <a:lnTo>
                      <a:pt x="1397" y="3575"/>
                    </a:lnTo>
                    <a:lnTo>
                      <a:pt x="1397" y="3607"/>
                    </a:lnTo>
                    <a:lnTo>
                      <a:pt x="1430" y="3640"/>
                    </a:lnTo>
                    <a:lnTo>
                      <a:pt x="1462" y="3607"/>
                    </a:lnTo>
                    <a:lnTo>
                      <a:pt x="1495" y="3640"/>
                    </a:lnTo>
                    <a:lnTo>
                      <a:pt x="1527" y="3672"/>
                    </a:lnTo>
                    <a:lnTo>
                      <a:pt x="1560" y="3705"/>
                    </a:lnTo>
                    <a:lnTo>
                      <a:pt x="1592" y="3737"/>
                    </a:lnTo>
                    <a:lnTo>
                      <a:pt x="1625" y="3802"/>
                    </a:lnTo>
                    <a:lnTo>
                      <a:pt x="1657" y="3770"/>
                    </a:lnTo>
                    <a:lnTo>
                      <a:pt x="1657" y="3802"/>
                    </a:lnTo>
                    <a:lnTo>
                      <a:pt x="1690" y="3802"/>
                    </a:lnTo>
                    <a:lnTo>
                      <a:pt x="1690" y="3835"/>
                    </a:lnTo>
                    <a:lnTo>
                      <a:pt x="1755" y="3835"/>
                    </a:lnTo>
                    <a:lnTo>
                      <a:pt x="1852" y="3867"/>
                    </a:lnTo>
                    <a:lnTo>
                      <a:pt x="1982" y="3900"/>
                    </a:lnTo>
                    <a:lnTo>
                      <a:pt x="2015" y="3900"/>
                    </a:lnTo>
                    <a:lnTo>
                      <a:pt x="2015" y="3932"/>
                    </a:lnTo>
                    <a:lnTo>
                      <a:pt x="2080" y="3932"/>
                    </a:lnTo>
                    <a:lnTo>
                      <a:pt x="2080" y="3965"/>
                    </a:lnTo>
                    <a:lnTo>
                      <a:pt x="2145" y="3965"/>
                    </a:lnTo>
                    <a:lnTo>
                      <a:pt x="2177" y="3997"/>
                    </a:lnTo>
                    <a:lnTo>
                      <a:pt x="2209" y="4029"/>
                    </a:lnTo>
                    <a:lnTo>
                      <a:pt x="2242" y="3997"/>
                    </a:lnTo>
                    <a:lnTo>
                      <a:pt x="2274" y="3965"/>
                    </a:lnTo>
                    <a:lnTo>
                      <a:pt x="2307" y="3965"/>
                    </a:lnTo>
                    <a:lnTo>
                      <a:pt x="2339" y="4029"/>
                    </a:lnTo>
                    <a:lnTo>
                      <a:pt x="2372" y="3997"/>
                    </a:lnTo>
                    <a:lnTo>
                      <a:pt x="2437" y="4029"/>
                    </a:lnTo>
                    <a:lnTo>
                      <a:pt x="2632" y="4029"/>
                    </a:lnTo>
                    <a:lnTo>
                      <a:pt x="2664" y="3997"/>
                    </a:lnTo>
                    <a:lnTo>
                      <a:pt x="2729" y="4029"/>
                    </a:lnTo>
                    <a:lnTo>
                      <a:pt x="2762" y="4062"/>
                    </a:lnTo>
                    <a:lnTo>
                      <a:pt x="2989" y="3965"/>
                    </a:lnTo>
                    <a:lnTo>
                      <a:pt x="2989" y="3997"/>
                    </a:lnTo>
                    <a:lnTo>
                      <a:pt x="3022" y="3997"/>
                    </a:lnTo>
                    <a:lnTo>
                      <a:pt x="3022" y="3965"/>
                    </a:lnTo>
                    <a:lnTo>
                      <a:pt x="3054" y="3997"/>
                    </a:lnTo>
                    <a:lnTo>
                      <a:pt x="3054" y="3932"/>
                    </a:lnTo>
                    <a:lnTo>
                      <a:pt x="3379" y="3932"/>
                    </a:lnTo>
                    <a:lnTo>
                      <a:pt x="3477" y="3867"/>
                    </a:lnTo>
                    <a:lnTo>
                      <a:pt x="3509" y="3900"/>
                    </a:lnTo>
                    <a:lnTo>
                      <a:pt x="3509" y="3867"/>
                    </a:lnTo>
                    <a:lnTo>
                      <a:pt x="3769" y="3737"/>
                    </a:lnTo>
                    <a:lnTo>
                      <a:pt x="3964" y="3542"/>
                    </a:lnTo>
                    <a:lnTo>
                      <a:pt x="3996" y="3445"/>
                    </a:lnTo>
                    <a:lnTo>
                      <a:pt x="4029" y="3347"/>
                    </a:lnTo>
                    <a:lnTo>
                      <a:pt x="4029" y="3380"/>
                    </a:lnTo>
                    <a:lnTo>
                      <a:pt x="4094" y="3185"/>
                    </a:lnTo>
                    <a:lnTo>
                      <a:pt x="4191" y="3022"/>
                    </a:lnTo>
                    <a:lnTo>
                      <a:pt x="4224" y="3022"/>
                    </a:lnTo>
                    <a:lnTo>
                      <a:pt x="4191" y="2990"/>
                    </a:lnTo>
                    <a:lnTo>
                      <a:pt x="4224" y="2990"/>
                    </a:lnTo>
                    <a:lnTo>
                      <a:pt x="4256" y="2925"/>
                    </a:lnTo>
                    <a:lnTo>
                      <a:pt x="4191" y="2957"/>
                    </a:lnTo>
                    <a:lnTo>
                      <a:pt x="4191" y="2925"/>
                    </a:lnTo>
                    <a:lnTo>
                      <a:pt x="4224" y="2892"/>
                    </a:lnTo>
                    <a:lnTo>
                      <a:pt x="4256" y="2860"/>
                    </a:lnTo>
                    <a:lnTo>
                      <a:pt x="4224" y="2795"/>
                    </a:lnTo>
                    <a:lnTo>
                      <a:pt x="4256" y="2795"/>
                    </a:lnTo>
                    <a:lnTo>
                      <a:pt x="4224" y="2762"/>
                    </a:lnTo>
                    <a:lnTo>
                      <a:pt x="4289" y="2762"/>
                    </a:lnTo>
                    <a:lnTo>
                      <a:pt x="4256" y="2697"/>
                    </a:lnTo>
                    <a:lnTo>
                      <a:pt x="4224" y="2632"/>
                    </a:lnTo>
                    <a:lnTo>
                      <a:pt x="4256" y="2632"/>
                    </a:lnTo>
                    <a:lnTo>
                      <a:pt x="4289" y="2437"/>
                    </a:lnTo>
                    <a:lnTo>
                      <a:pt x="4289" y="2437"/>
                    </a:lnTo>
                    <a:lnTo>
                      <a:pt x="4256" y="2470"/>
                    </a:lnTo>
                    <a:lnTo>
                      <a:pt x="4224" y="2437"/>
                    </a:lnTo>
                    <a:lnTo>
                      <a:pt x="4224" y="2373"/>
                    </a:lnTo>
                    <a:lnTo>
                      <a:pt x="4256" y="2405"/>
                    </a:lnTo>
                    <a:lnTo>
                      <a:pt x="4321" y="2373"/>
                    </a:lnTo>
                    <a:lnTo>
                      <a:pt x="4289" y="2340"/>
                    </a:lnTo>
                    <a:lnTo>
                      <a:pt x="4289" y="2373"/>
                    </a:lnTo>
                    <a:lnTo>
                      <a:pt x="4256" y="2373"/>
                    </a:lnTo>
                    <a:lnTo>
                      <a:pt x="4224" y="2308"/>
                    </a:lnTo>
                    <a:lnTo>
                      <a:pt x="4224" y="2243"/>
                    </a:lnTo>
                    <a:lnTo>
                      <a:pt x="4256" y="2210"/>
                    </a:lnTo>
                    <a:lnTo>
                      <a:pt x="4289" y="2145"/>
                    </a:lnTo>
                    <a:lnTo>
                      <a:pt x="4256" y="2113"/>
                    </a:lnTo>
                    <a:lnTo>
                      <a:pt x="4191" y="2113"/>
                    </a:lnTo>
                    <a:lnTo>
                      <a:pt x="4191" y="2080"/>
                    </a:lnTo>
                    <a:lnTo>
                      <a:pt x="4224" y="2048"/>
                    </a:lnTo>
                    <a:lnTo>
                      <a:pt x="4224" y="2015"/>
                    </a:lnTo>
                    <a:lnTo>
                      <a:pt x="4224" y="1950"/>
                    </a:lnTo>
                    <a:lnTo>
                      <a:pt x="4191" y="1918"/>
                    </a:lnTo>
                    <a:lnTo>
                      <a:pt x="4191" y="1885"/>
                    </a:lnTo>
                    <a:lnTo>
                      <a:pt x="4159" y="1820"/>
                    </a:lnTo>
                    <a:lnTo>
                      <a:pt x="4126" y="1820"/>
                    </a:lnTo>
                    <a:lnTo>
                      <a:pt x="4159" y="1755"/>
                    </a:lnTo>
                    <a:lnTo>
                      <a:pt x="4061" y="1755"/>
                    </a:lnTo>
                    <a:lnTo>
                      <a:pt x="4094" y="1690"/>
                    </a:lnTo>
                    <a:lnTo>
                      <a:pt x="4159" y="1658"/>
                    </a:lnTo>
                    <a:lnTo>
                      <a:pt x="4061" y="1690"/>
                    </a:lnTo>
                    <a:lnTo>
                      <a:pt x="4029" y="1528"/>
                    </a:lnTo>
                    <a:lnTo>
                      <a:pt x="3964" y="1398"/>
                    </a:lnTo>
                    <a:lnTo>
                      <a:pt x="3899" y="1235"/>
                    </a:lnTo>
                    <a:lnTo>
                      <a:pt x="3866" y="1105"/>
                    </a:lnTo>
                    <a:lnTo>
                      <a:pt x="3737" y="1008"/>
                    </a:lnTo>
                    <a:lnTo>
                      <a:pt x="3672" y="910"/>
                    </a:lnTo>
                    <a:lnTo>
                      <a:pt x="3639" y="813"/>
                    </a:lnTo>
                    <a:lnTo>
                      <a:pt x="3639" y="910"/>
                    </a:lnTo>
                    <a:lnTo>
                      <a:pt x="3607" y="878"/>
                    </a:lnTo>
                    <a:lnTo>
                      <a:pt x="3542" y="716"/>
                    </a:lnTo>
                    <a:lnTo>
                      <a:pt x="3477" y="651"/>
                    </a:lnTo>
                    <a:lnTo>
                      <a:pt x="3412" y="586"/>
                    </a:lnTo>
                    <a:lnTo>
                      <a:pt x="3347" y="586"/>
                    </a:lnTo>
                    <a:lnTo>
                      <a:pt x="3347" y="521"/>
                    </a:lnTo>
                    <a:lnTo>
                      <a:pt x="3379" y="488"/>
                    </a:lnTo>
                    <a:lnTo>
                      <a:pt x="3347" y="488"/>
                    </a:lnTo>
                    <a:lnTo>
                      <a:pt x="3379" y="456"/>
                    </a:lnTo>
                    <a:lnTo>
                      <a:pt x="3282" y="423"/>
                    </a:lnTo>
                    <a:lnTo>
                      <a:pt x="3152" y="391"/>
                    </a:lnTo>
                    <a:lnTo>
                      <a:pt x="3184" y="358"/>
                    </a:lnTo>
                    <a:lnTo>
                      <a:pt x="3152" y="326"/>
                    </a:lnTo>
                    <a:lnTo>
                      <a:pt x="3119" y="358"/>
                    </a:lnTo>
                    <a:lnTo>
                      <a:pt x="3119" y="293"/>
                    </a:lnTo>
                    <a:lnTo>
                      <a:pt x="3119" y="261"/>
                    </a:lnTo>
                    <a:lnTo>
                      <a:pt x="3087" y="261"/>
                    </a:lnTo>
                    <a:lnTo>
                      <a:pt x="3087" y="228"/>
                    </a:lnTo>
                    <a:lnTo>
                      <a:pt x="3022" y="163"/>
                    </a:lnTo>
                    <a:lnTo>
                      <a:pt x="3022" y="131"/>
                    </a:lnTo>
                    <a:lnTo>
                      <a:pt x="3022" y="66"/>
                    </a:lnTo>
                    <a:lnTo>
                      <a:pt x="28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6"/>
              <p:cNvSpPr/>
              <p:nvPr/>
            </p:nvSpPr>
            <p:spPr>
              <a:xfrm>
                <a:off x="1846375" y="3786675"/>
                <a:ext cx="825" cy="850"/>
              </a:xfrm>
              <a:custGeom>
                <a:rect b="b" l="l" r="r" t="t"/>
                <a:pathLst>
                  <a:path extrusionOk="0" h="34" w="33">
                    <a:moveTo>
                      <a:pt x="0" y="1"/>
                    </a:moveTo>
                    <a:lnTo>
                      <a:pt x="0" y="3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6"/>
              <p:cNvSpPr/>
              <p:nvPr/>
            </p:nvSpPr>
            <p:spPr>
              <a:xfrm>
                <a:off x="1868300" y="37964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6"/>
              <p:cNvSpPr/>
              <p:nvPr/>
            </p:nvSpPr>
            <p:spPr>
              <a:xfrm>
                <a:off x="1873975" y="3796425"/>
                <a:ext cx="25" cy="850"/>
              </a:xfrm>
              <a:custGeom>
                <a:rect b="b" l="l" r="r" t="t"/>
                <a:pathLst>
                  <a:path extrusionOk="0" h="34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33"/>
                    </a:lnTo>
                    <a:lnTo>
                      <a:pt x="1" y="33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6"/>
              <p:cNvSpPr/>
              <p:nvPr/>
            </p:nvSpPr>
            <p:spPr>
              <a:xfrm>
                <a:off x="1831750" y="3783450"/>
                <a:ext cx="825" cy="825"/>
              </a:xfrm>
              <a:custGeom>
                <a:rect b="b" l="l" r="r" t="t"/>
                <a:pathLst>
                  <a:path extrusionOk="0" h="33" w="33">
                    <a:moveTo>
                      <a:pt x="0" y="32"/>
                    </a:moveTo>
                    <a:lnTo>
                      <a:pt x="0" y="32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6"/>
              <p:cNvSpPr/>
              <p:nvPr/>
            </p:nvSpPr>
            <p:spPr>
              <a:xfrm>
                <a:off x="1840675" y="378750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1" y="0"/>
                    </a:moveTo>
                    <a:lnTo>
                      <a:pt x="1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6"/>
              <p:cNvSpPr/>
              <p:nvPr/>
            </p:nvSpPr>
            <p:spPr>
              <a:xfrm>
                <a:off x="1787900" y="3929650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6"/>
              <p:cNvSpPr/>
              <p:nvPr/>
            </p:nvSpPr>
            <p:spPr>
              <a:xfrm>
                <a:off x="1857750" y="3974325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6"/>
              <p:cNvSpPr/>
              <p:nvPr/>
            </p:nvSpPr>
            <p:spPr>
              <a:xfrm>
                <a:off x="1817950" y="3946700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0" y="0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6"/>
              <p:cNvSpPr/>
              <p:nvPr/>
            </p:nvSpPr>
            <p:spPr>
              <a:xfrm>
                <a:off x="1921100" y="4018175"/>
                <a:ext cx="25" cy="850"/>
              </a:xfrm>
              <a:custGeom>
                <a:rect b="b" l="l" r="r" t="t"/>
                <a:pathLst>
                  <a:path extrusionOk="0" h="34" w="1">
                    <a:moveTo>
                      <a:pt x="0" y="1"/>
                    </a:moveTo>
                    <a:lnTo>
                      <a:pt x="0" y="33"/>
                    </a:lnTo>
                    <a:lnTo>
                      <a:pt x="0" y="33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6"/>
              <p:cNvSpPr/>
              <p:nvPr/>
            </p:nvSpPr>
            <p:spPr>
              <a:xfrm>
                <a:off x="1951150" y="400355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1" y="1"/>
                    </a:moveTo>
                    <a:lnTo>
                      <a:pt x="33" y="1"/>
                    </a:lnTo>
                    <a:lnTo>
                      <a:pt x="33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6"/>
              <p:cNvSpPr/>
              <p:nvPr/>
            </p:nvSpPr>
            <p:spPr>
              <a:xfrm>
                <a:off x="1988525" y="40636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6"/>
              <p:cNvSpPr/>
              <p:nvPr/>
            </p:nvSpPr>
            <p:spPr>
              <a:xfrm>
                <a:off x="1990950" y="4066100"/>
                <a:ext cx="850" cy="825"/>
              </a:xfrm>
              <a:custGeom>
                <a:rect b="b" l="l" r="r" t="t"/>
                <a:pathLst>
                  <a:path extrusionOk="0" h="33" w="34">
                    <a:moveTo>
                      <a:pt x="33" y="33"/>
                    </a:moveTo>
                    <a:lnTo>
                      <a:pt x="33" y="3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3" y="33"/>
                    </a:lnTo>
                    <a:lnTo>
                      <a:pt x="33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6"/>
              <p:cNvSpPr/>
              <p:nvPr/>
            </p:nvSpPr>
            <p:spPr>
              <a:xfrm>
                <a:off x="2032375" y="4088025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33" y="1"/>
                    </a:moveTo>
                    <a:lnTo>
                      <a:pt x="33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3" y="1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>
                <a:off x="1814700" y="3944275"/>
                <a:ext cx="825" cy="0"/>
              </a:xfrm>
              <a:custGeom>
                <a:rect b="b" l="l" r="r" t="t"/>
                <a:pathLst>
                  <a:path extrusionOk="0" h="0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6"/>
              <p:cNvSpPr/>
              <p:nvPr/>
            </p:nvSpPr>
            <p:spPr>
              <a:xfrm>
                <a:off x="1852875" y="39426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6"/>
              <p:cNvSpPr/>
              <p:nvPr/>
            </p:nvSpPr>
            <p:spPr>
              <a:xfrm>
                <a:off x="1851250" y="3942650"/>
                <a:ext cx="1650" cy="25"/>
              </a:xfrm>
              <a:custGeom>
                <a:rect b="b" l="l" r="r" t="t"/>
                <a:pathLst>
                  <a:path extrusionOk="0" h="1" w="66">
                    <a:moveTo>
                      <a:pt x="0" y="0"/>
                    </a:moveTo>
                    <a:lnTo>
                      <a:pt x="0" y="0"/>
                    </a:lnTo>
                    <a:lnTo>
                      <a:pt x="33" y="0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6"/>
              <p:cNvSpPr/>
              <p:nvPr/>
            </p:nvSpPr>
            <p:spPr>
              <a:xfrm>
                <a:off x="1856125" y="39450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>
                <a:off x="1826875" y="3925575"/>
                <a:ext cx="25" cy="850"/>
              </a:xfrm>
              <a:custGeom>
                <a:rect b="b" l="l" r="r" t="t"/>
                <a:pathLst>
                  <a:path extrusionOk="0" h="34" w="1">
                    <a:moveTo>
                      <a:pt x="1" y="1"/>
                    </a:moveTo>
                    <a:lnTo>
                      <a:pt x="1" y="33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6"/>
              <p:cNvSpPr/>
              <p:nvPr/>
            </p:nvSpPr>
            <p:spPr>
              <a:xfrm>
                <a:off x="1833375" y="39296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6"/>
              <p:cNvSpPr/>
              <p:nvPr/>
            </p:nvSpPr>
            <p:spPr>
              <a:xfrm>
                <a:off x="1871550" y="39523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6"/>
              <p:cNvSpPr/>
              <p:nvPr/>
            </p:nvSpPr>
            <p:spPr>
              <a:xfrm>
                <a:off x="1784650" y="3906900"/>
                <a:ext cx="312725" cy="199025"/>
              </a:xfrm>
              <a:custGeom>
                <a:rect b="b" l="l" r="r" t="t"/>
                <a:pathLst>
                  <a:path extrusionOk="0" h="7961" w="12509">
                    <a:moveTo>
                      <a:pt x="1300" y="553"/>
                    </a:moveTo>
                    <a:lnTo>
                      <a:pt x="1300" y="585"/>
                    </a:lnTo>
                    <a:lnTo>
                      <a:pt x="1332" y="553"/>
                    </a:lnTo>
                    <a:close/>
                    <a:moveTo>
                      <a:pt x="195" y="910"/>
                    </a:moveTo>
                    <a:lnTo>
                      <a:pt x="170" y="935"/>
                    </a:lnTo>
                    <a:lnTo>
                      <a:pt x="195" y="910"/>
                    </a:lnTo>
                    <a:close/>
                    <a:moveTo>
                      <a:pt x="2014" y="878"/>
                    </a:moveTo>
                    <a:lnTo>
                      <a:pt x="2047" y="910"/>
                    </a:lnTo>
                    <a:lnTo>
                      <a:pt x="2112" y="910"/>
                    </a:lnTo>
                    <a:lnTo>
                      <a:pt x="2177" y="975"/>
                    </a:lnTo>
                    <a:lnTo>
                      <a:pt x="2177" y="943"/>
                    </a:lnTo>
                    <a:lnTo>
                      <a:pt x="2112" y="878"/>
                    </a:lnTo>
                    <a:close/>
                    <a:moveTo>
                      <a:pt x="2729" y="1430"/>
                    </a:moveTo>
                    <a:lnTo>
                      <a:pt x="2729" y="1495"/>
                    </a:lnTo>
                    <a:lnTo>
                      <a:pt x="2697" y="1495"/>
                    </a:lnTo>
                    <a:lnTo>
                      <a:pt x="2664" y="1527"/>
                    </a:lnTo>
                    <a:lnTo>
                      <a:pt x="2697" y="1527"/>
                    </a:lnTo>
                    <a:lnTo>
                      <a:pt x="2729" y="1560"/>
                    </a:lnTo>
                    <a:lnTo>
                      <a:pt x="2794" y="1495"/>
                    </a:lnTo>
                    <a:lnTo>
                      <a:pt x="2892" y="1463"/>
                    </a:lnTo>
                    <a:lnTo>
                      <a:pt x="2827" y="1463"/>
                    </a:lnTo>
                    <a:lnTo>
                      <a:pt x="2827" y="1430"/>
                    </a:lnTo>
                    <a:lnTo>
                      <a:pt x="2794" y="1463"/>
                    </a:lnTo>
                    <a:lnTo>
                      <a:pt x="2729" y="1430"/>
                    </a:lnTo>
                    <a:close/>
                    <a:moveTo>
                      <a:pt x="3931" y="2047"/>
                    </a:moveTo>
                    <a:lnTo>
                      <a:pt x="3931" y="2080"/>
                    </a:lnTo>
                    <a:lnTo>
                      <a:pt x="4029" y="2080"/>
                    </a:lnTo>
                    <a:lnTo>
                      <a:pt x="3931" y="2047"/>
                    </a:lnTo>
                    <a:close/>
                    <a:moveTo>
                      <a:pt x="6076" y="3412"/>
                    </a:moveTo>
                    <a:lnTo>
                      <a:pt x="6076" y="3444"/>
                    </a:lnTo>
                    <a:lnTo>
                      <a:pt x="6206" y="3444"/>
                    </a:lnTo>
                    <a:lnTo>
                      <a:pt x="6108" y="3412"/>
                    </a:lnTo>
                    <a:close/>
                    <a:moveTo>
                      <a:pt x="7245" y="4257"/>
                    </a:moveTo>
                    <a:lnTo>
                      <a:pt x="7278" y="4289"/>
                    </a:lnTo>
                    <a:lnTo>
                      <a:pt x="7310" y="4289"/>
                    </a:lnTo>
                    <a:lnTo>
                      <a:pt x="7278" y="4257"/>
                    </a:lnTo>
                    <a:close/>
                    <a:moveTo>
                      <a:pt x="11696" y="6888"/>
                    </a:moveTo>
                    <a:lnTo>
                      <a:pt x="11729" y="6921"/>
                    </a:lnTo>
                    <a:lnTo>
                      <a:pt x="11729" y="6888"/>
                    </a:lnTo>
                    <a:close/>
                    <a:moveTo>
                      <a:pt x="0" y="0"/>
                    </a:moveTo>
                    <a:lnTo>
                      <a:pt x="0" y="390"/>
                    </a:lnTo>
                    <a:lnTo>
                      <a:pt x="33" y="780"/>
                    </a:lnTo>
                    <a:lnTo>
                      <a:pt x="33" y="813"/>
                    </a:lnTo>
                    <a:lnTo>
                      <a:pt x="65" y="813"/>
                    </a:lnTo>
                    <a:lnTo>
                      <a:pt x="98" y="845"/>
                    </a:lnTo>
                    <a:lnTo>
                      <a:pt x="130" y="878"/>
                    </a:lnTo>
                    <a:lnTo>
                      <a:pt x="163" y="878"/>
                    </a:lnTo>
                    <a:lnTo>
                      <a:pt x="163" y="910"/>
                    </a:lnTo>
                    <a:lnTo>
                      <a:pt x="195" y="910"/>
                    </a:lnTo>
                    <a:lnTo>
                      <a:pt x="227" y="878"/>
                    </a:lnTo>
                    <a:lnTo>
                      <a:pt x="227" y="943"/>
                    </a:lnTo>
                    <a:lnTo>
                      <a:pt x="260" y="943"/>
                    </a:lnTo>
                    <a:lnTo>
                      <a:pt x="260" y="975"/>
                    </a:lnTo>
                    <a:lnTo>
                      <a:pt x="292" y="1008"/>
                    </a:lnTo>
                    <a:lnTo>
                      <a:pt x="325" y="1040"/>
                    </a:lnTo>
                    <a:lnTo>
                      <a:pt x="357" y="1105"/>
                    </a:lnTo>
                    <a:lnTo>
                      <a:pt x="390" y="1040"/>
                    </a:lnTo>
                    <a:lnTo>
                      <a:pt x="520" y="1040"/>
                    </a:lnTo>
                    <a:lnTo>
                      <a:pt x="617" y="1138"/>
                    </a:lnTo>
                    <a:lnTo>
                      <a:pt x="715" y="1235"/>
                    </a:lnTo>
                    <a:lnTo>
                      <a:pt x="845" y="1268"/>
                    </a:lnTo>
                    <a:lnTo>
                      <a:pt x="812" y="1333"/>
                    </a:lnTo>
                    <a:lnTo>
                      <a:pt x="812" y="1333"/>
                    </a:lnTo>
                    <a:lnTo>
                      <a:pt x="910" y="1300"/>
                    </a:lnTo>
                    <a:lnTo>
                      <a:pt x="910" y="1333"/>
                    </a:lnTo>
                    <a:lnTo>
                      <a:pt x="877" y="1365"/>
                    </a:lnTo>
                    <a:lnTo>
                      <a:pt x="910" y="1365"/>
                    </a:lnTo>
                    <a:lnTo>
                      <a:pt x="942" y="1333"/>
                    </a:lnTo>
                    <a:lnTo>
                      <a:pt x="1007" y="1333"/>
                    </a:lnTo>
                    <a:lnTo>
                      <a:pt x="1040" y="1365"/>
                    </a:lnTo>
                    <a:lnTo>
                      <a:pt x="975" y="1365"/>
                    </a:lnTo>
                    <a:lnTo>
                      <a:pt x="1105" y="1430"/>
                    </a:lnTo>
                    <a:lnTo>
                      <a:pt x="1202" y="1495"/>
                    </a:lnTo>
                    <a:lnTo>
                      <a:pt x="1235" y="1463"/>
                    </a:lnTo>
                    <a:lnTo>
                      <a:pt x="1300" y="1527"/>
                    </a:lnTo>
                    <a:lnTo>
                      <a:pt x="1397" y="1560"/>
                    </a:lnTo>
                    <a:lnTo>
                      <a:pt x="1365" y="1592"/>
                    </a:lnTo>
                    <a:lnTo>
                      <a:pt x="1397" y="1592"/>
                    </a:lnTo>
                    <a:lnTo>
                      <a:pt x="1430" y="1625"/>
                    </a:lnTo>
                    <a:lnTo>
                      <a:pt x="1397" y="1625"/>
                    </a:lnTo>
                    <a:lnTo>
                      <a:pt x="1462" y="1690"/>
                    </a:lnTo>
                    <a:lnTo>
                      <a:pt x="1495" y="1690"/>
                    </a:lnTo>
                    <a:lnTo>
                      <a:pt x="1495" y="1722"/>
                    </a:lnTo>
                    <a:lnTo>
                      <a:pt x="1527" y="1690"/>
                    </a:lnTo>
                    <a:lnTo>
                      <a:pt x="1560" y="1690"/>
                    </a:lnTo>
                    <a:lnTo>
                      <a:pt x="1592" y="1755"/>
                    </a:lnTo>
                    <a:lnTo>
                      <a:pt x="1625" y="1755"/>
                    </a:lnTo>
                    <a:lnTo>
                      <a:pt x="1690" y="1787"/>
                    </a:lnTo>
                    <a:lnTo>
                      <a:pt x="1722" y="1820"/>
                    </a:lnTo>
                    <a:lnTo>
                      <a:pt x="1787" y="1820"/>
                    </a:lnTo>
                    <a:lnTo>
                      <a:pt x="1755" y="1852"/>
                    </a:lnTo>
                    <a:lnTo>
                      <a:pt x="1917" y="1885"/>
                    </a:lnTo>
                    <a:lnTo>
                      <a:pt x="1917" y="1917"/>
                    </a:lnTo>
                    <a:lnTo>
                      <a:pt x="1949" y="1950"/>
                    </a:lnTo>
                    <a:lnTo>
                      <a:pt x="2014" y="1982"/>
                    </a:lnTo>
                    <a:lnTo>
                      <a:pt x="2047" y="1982"/>
                    </a:lnTo>
                    <a:lnTo>
                      <a:pt x="2079" y="2015"/>
                    </a:lnTo>
                    <a:lnTo>
                      <a:pt x="2079" y="2047"/>
                    </a:lnTo>
                    <a:lnTo>
                      <a:pt x="2112" y="2047"/>
                    </a:lnTo>
                    <a:lnTo>
                      <a:pt x="2079" y="2080"/>
                    </a:lnTo>
                    <a:lnTo>
                      <a:pt x="2144" y="2080"/>
                    </a:lnTo>
                    <a:lnTo>
                      <a:pt x="2177" y="2047"/>
                    </a:lnTo>
                    <a:lnTo>
                      <a:pt x="2242" y="2080"/>
                    </a:lnTo>
                    <a:lnTo>
                      <a:pt x="2242" y="2112"/>
                    </a:lnTo>
                    <a:lnTo>
                      <a:pt x="2242" y="2145"/>
                    </a:lnTo>
                    <a:lnTo>
                      <a:pt x="2307" y="2210"/>
                    </a:lnTo>
                    <a:lnTo>
                      <a:pt x="2339" y="2275"/>
                    </a:lnTo>
                    <a:lnTo>
                      <a:pt x="2372" y="2340"/>
                    </a:lnTo>
                    <a:lnTo>
                      <a:pt x="2437" y="2340"/>
                    </a:lnTo>
                    <a:lnTo>
                      <a:pt x="2502" y="2405"/>
                    </a:lnTo>
                    <a:lnTo>
                      <a:pt x="2469" y="2405"/>
                    </a:lnTo>
                    <a:lnTo>
                      <a:pt x="2599" y="2437"/>
                    </a:lnTo>
                    <a:lnTo>
                      <a:pt x="2567" y="2437"/>
                    </a:lnTo>
                    <a:lnTo>
                      <a:pt x="2827" y="2600"/>
                    </a:lnTo>
                    <a:lnTo>
                      <a:pt x="2794" y="2600"/>
                    </a:lnTo>
                    <a:lnTo>
                      <a:pt x="2859" y="2632"/>
                    </a:lnTo>
                    <a:lnTo>
                      <a:pt x="2892" y="2665"/>
                    </a:lnTo>
                    <a:lnTo>
                      <a:pt x="2924" y="2697"/>
                    </a:lnTo>
                    <a:lnTo>
                      <a:pt x="2957" y="2697"/>
                    </a:lnTo>
                    <a:lnTo>
                      <a:pt x="3022" y="2762"/>
                    </a:lnTo>
                    <a:lnTo>
                      <a:pt x="3054" y="2795"/>
                    </a:lnTo>
                    <a:lnTo>
                      <a:pt x="3087" y="2860"/>
                    </a:lnTo>
                    <a:lnTo>
                      <a:pt x="3152" y="2860"/>
                    </a:lnTo>
                    <a:lnTo>
                      <a:pt x="3184" y="2827"/>
                    </a:lnTo>
                    <a:lnTo>
                      <a:pt x="3217" y="2860"/>
                    </a:lnTo>
                    <a:lnTo>
                      <a:pt x="3217" y="2892"/>
                    </a:lnTo>
                    <a:lnTo>
                      <a:pt x="3217" y="2925"/>
                    </a:lnTo>
                    <a:lnTo>
                      <a:pt x="3282" y="2925"/>
                    </a:lnTo>
                    <a:lnTo>
                      <a:pt x="3347" y="2990"/>
                    </a:lnTo>
                    <a:lnTo>
                      <a:pt x="3444" y="3022"/>
                    </a:lnTo>
                    <a:lnTo>
                      <a:pt x="3412" y="3055"/>
                    </a:lnTo>
                    <a:lnTo>
                      <a:pt x="3476" y="3055"/>
                    </a:lnTo>
                    <a:lnTo>
                      <a:pt x="3509" y="3087"/>
                    </a:lnTo>
                    <a:lnTo>
                      <a:pt x="3509" y="3119"/>
                    </a:lnTo>
                    <a:lnTo>
                      <a:pt x="3574" y="3119"/>
                    </a:lnTo>
                    <a:lnTo>
                      <a:pt x="3639" y="3152"/>
                    </a:lnTo>
                    <a:lnTo>
                      <a:pt x="3639" y="3184"/>
                    </a:lnTo>
                    <a:lnTo>
                      <a:pt x="3639" y="3217"/>
                    </a:lnTo>
                    <a:lnTo>
                      <a:pt x="3899" y="3314"/>
                    </a:lnTo>
                    <a:lnTo>
                      <a:pt x="3899" y="3347"/>
                    </a:lnTo>
                    <a:lnTo>
                      <a:pt x="3931" y="3347"/>
                    </a:lnTo>
                    <a:lnTo>
                      <a:pt x="3964" y="3379"/>
                    </a:lnTo>
                    <a:lnTo>
                      <a:pt x="3964" y="3347"/>
                    </a:lnTo>
                    <a:lnTo>
                      <a:pt x="4061" y="3412"/>
                    </a:lnTo>
                    <a:lnTo>
                      <a:pt x="4126" y="3509"/>
                    </a:lnTo>
                    <a:lnTo>
                      <a:pt x="4224" y="3607"/>
                    </a:lnTo>
                    <a:lnTo>
                      <a:pt x="4321" y="3704"/>
                    </a:lnTo>
                    <a:lnTo>
                      <a:pt x="4289" y="3737"/>
                    </a:lnTo>
                    <a:lnTo>
                      <a:pt x="4289" y="3737"/>
                    </a:lnTo>
                    <a:lnTo>
                      <a:pt x="4354" y="3704"/>
                    </a:lnTo>
                    <a:lnTo>
                      <a:pt x="4744" y="4029"/>
                    </a:lnTo>
                    <a:lnTo>
                      <a:pt x="4841" y="4062"/>
                    </a:lnTo>
                    <a:lnTo>
                      <a:pt x="4939" y="4094"/>
                    </a:lnTo>
                    <a:lnTo>
                      <a:pt x="5101" y="4192"/>
                    </a:lnTo>
                    <a:lnTo>
                      <a:pt x="5263" y="4322"/>
                    </a:lnTo>
                    <a:lnTo>
                      <a:pt x="5231" y="4354"/>
                    </a:lnTo>
                    <a:lnTo>
                      <a:pt x="5361" y="4354"/>
                    </a:lnTo>
                    <a:lnTo>
                      <a:pt x="5361" y="4387"/>
                    </a:lnTo>
                    <a:lnTo>
                      <a:pt x="5393" y="4452"/>
                    </a:lnTo>
                    <a:lnTo>
                      <a:pt x="5491" y="4452"/>
                    </a:lnTo>
                    <a:lnTo>
                      <a:pt x="5491" y="4517"/>
                    </a:lnTo>
                    <a:lnTo>
                      <a:pt x="5621" y="4517"/>
                    </a:lnTo>
                    <a:lnTo>
                      <a:pt x="5621" y="4549"/>
                    </a:lnTo>
                    <a:lnTo>
                      <a:pt x="5621" y="4582"/>
                    </a:lnTo>
                    <a:lnTo>
                      <a:pt x="5783" y="4712"/>
                    </a:lnTo>
                    <a:lnTo>
                      <a:pt x="5783" y="4679"/>
                    </a:lnTo>
                    <a:lnTo>
                      <a:pt x="5783" y="4647"/>
                    </a:lnTo>
                    <a:lnTo>
                      <a:pt x="5816" y="4647"/>
                    </a:lnTo>
                    <a:lnTo>
                      <a:pt x="5881" y="4679"/>
                    </a:lnTo>
                    <a:lnTo>
                      <a:pt x="5848" y="4712"/>
                    </a:lnTo>
                    <a:lnTo>
                      <a:pt x="5848" y="4744"/>
                    </a:lnTo>
                    <a:lnTo>
                      <a:pt x="5881" y="4712"/>
                    </a:lnTo>
                    <a:lnTo>
                      <a:pt x="5946" y="4744"/>
                    </a:lnTo>
                    <a:lnTo>
                      <a:pt x="6011" y="4776"/>
                    </a:lnTo>
                    <a:lnTo>
                      <a:pt x="5978" y="4776"/>
                    </a:lnTo>
                    <a:lnTo>
                      <a:pt x="6011" y="4809"/>
                    </a:lnTo>
                    <a:lnTo>
                      <a:pt x="6011" y="4841"/>
                    </a:lnTo>
                    <a:lnTo>
                      <a:pt x="6011" y="4874"/>
                    </a:lnTo>
                    <a:lnTo>
                      <a:pt x="6043" y="4906"/>
                    </a:lnTo>
                    <a:lnTo>
                      <a:pt x="6108" y="4906"/>
                    </a:lnTo>
                    <a:lnTo>
                      <a:pt x="6141" y="4874"/>
                    </a:lnTo>
                    <a:lnTo>
                      <a:pt x="6173" y="4906"/>
                    </a:lnTo>
                    <a:lnTo>
                      <a:pt x="6141" y="4939"/>
                    </a:lnTo>
                    <a:lnTo>
                      <a:pt x="6173" y="4939"/>
                    </a:lnTo>
                    <a:lnTo>
                      <a:pt x="6206" y="4971"/>
                    </a:lnTo>
                    <a:lnTo>
                      <a:pt x="6238" y="5036"/>
                    </a:lnTo>
                    <a:lnTo>
                      <a:pt x="6303" y="5036"/>
                    </a:lnTo>
                    <a:lnTo>
                      <a:pt x="6368" y="5069"/>
                    </a:lnTo>
                    <a:lnTo>
                      <a:pt x="6401" y="5134"/>
                    </a:lnTo>
                    <a:lnTo>
                      <a:pt x="6433" y="5101"/>
                    </a:lnTo>
                    <a:lnTo>
                      <a:pt x="6466" y="5199"/>
                    </a:lnTo>
                    <a:lnTo>
                      <a:pt x="6498" y="5134"/>
                    </a:lnTo>
                    <a:lnTo>
                      <a:pt x="6563" y="5134"/>
                    </a:lnTo>
                    <a:lnTo>
                      <a:pt x="6563" y="5199"/>
                    </a:lnTo>
                    <a:lnTo>
                      <a:pt x="6531" y="5231"/>
                    </a:lnTo>
                    <a:lnTo>
                      <a:pt x="6531" y="5231"/>
                    </a:lnTo>
                    <a:lnTo>
                      <a:pt x="6596" y="5199"/>
                    </a:lnTo>
                    <a:lnTo>
                      <a:pt x="6758" y="5329"/>
                    </a:lnTo>
                    <a:lnTo>
                      <a:pt x="6920" y="5459"/>
                    </a:lnTo>
                    <a:lnTo>
                      <a:pt x="7083" y="5589"/>
                    </a:lnTo>
                    <a:lnTo>
                      <a:pt x="7245" y="5751"/>
                    </a:lnTo>
                    <a:lnTo>
                      <a:pt x="7440" y="5816"/>
                    </a:lnTo>
                    <a:lnTo>
                      <a:pt x="7603" y="5914"/>
                    </a:lnTo>
                    <a:lnTo>
                      <a:pt x="7700" y="6011"/>
                    </a:lnTo>
                    <a:lnTo>
                      <a:pt x="7635" y="5914"/>
                    </a:lnTo>
                    <a:lnTo>
                      <a:pt x="7733" y="5946"/>
                    </a:lnTo>
                    <a:lnTo>
                      <a:pt x="7928" y="6109"/>
                    </a:lnTo>
                    <a:lnTo>
                      <a:pt x="8025" y="6206"/>
                    </a:lnTo>
                    <a:lnTo>
                      <a:pt x="8155" y="6271"/>
                    </a:lnTo>
                    <a:lnTo>
                      <a:pt x="8220" y="6271"/>
                    </a:lnTo>
                    <a:lnTo>
                      <a:pt x="8253" y="6304"/>
                    </a:lnTo>
                    <a:lnTo>
                      <a:pt x="8253" y="6336"/>
                    </a:lnTo>
                    <a:lnTo>
                      <a:pt x="8318" y="6368"/>
                    </a:lnTo>
                    <a:lnTo>
                      <a:pt x="8285" y="6401"/>
                    </a:lnTo>
                    <a:lnTo>
                      <a:pt x="8447" y="6433"/>
                    </a:lnTo>
                    <a:lnTo>
                      <a:pt x="8610" y="6466"/>
                    </a:lnTo>
                    <a:lnTo>
                      <a:pt x="8610" y="6498"/>
                    </a:lnTo>
                    <a:lnTo>
                      <a:pt x="8642" y="6498"/>
                    </a:lnTo>
                    <a:lnTo>
                      <a:pt x="8642" y="6531"/>
                    </a:lnTo>
                    <a:lnTo>
                      <a:pt x="8675" y="6498"/>
                    </a:lnTo>
                    <a:lnTo>
                      <a:pt x="8707" y="6563"/>
                    </a:lnTo>
                    <a:lnTo>
                      <a:pt x="8740" y="6563"/>
                    </a:lnTo>
                    <a:lnTo>
                      <a:pt x="8740" y="6596"/>
                    </a:lnTo>
                    <a:lnTo>
                      <a:pt x="8805" y="6596"/>
                    </a:lnTo>
                    <a:lnTo>
                      <a:pt x="8772" y="6628"/>
                    </a:lnTo>
                    <a:lnTo>
                      <a:pt x="8902" y="6693"/>
                    </a:lnTo>
                    <a:lnTo>
                      <a:pt x="8967" y="6726"/>
                    </a:lnTo>
                    <a:lnTo>
                      <a:pt x="9000" y="6791"/>
                    </a:lnTo>
                    <a:lnTo>
                      <a:pt x="9130" y="6856"/>
                    </a:lnTo>
                    <a:lnTo>
                      <a:pt x="9292" y="6921"/>
                    </a:lnTo>
                    <a:lnTo>
                      <a:pt x="9617" y="7116"/>
                    </a:lnTo>
                    <a:lnTo>
                      <a:pt x="9682" y="7116"/>
                    </a:lnTo>
                    <a:lnTo>
                      <a:pt x="9780" y="7148"/>
                    </a:lnTo>
                    <a:lnTo>
                      <a:pt x="9780" y="7213"/>
                    </a:lnTo>
                    <a:lnTo>
                      <a:pt x="9910" y="7213"/>
                    </a:lnTo>
                    <a:lnTo>
                      <a:pt x="9942" y="7246"/>
                    </a:lnTo>
                    <a:lnTo>
                      <a:pt x="10007" y="7278"/>
                    </a:lnTo>
                    <a:lnTo>
                      <a:pt x="10104" y="7311"/>
                    </a:lnTo>
                    <a:lnTo>
                      <a:pt x="10137" y="7343"/>
                    </a:lnTo>
                    <a:lnTo>
                      <a:pt x="10169" y="7408"/>
                    </a:lnTo>
                    <a:lnTo>
                      <a:pt x="10202" y="7408"/>
                    </a:lnTo>
                    <a:lnTo>
                      <a:pt x="10234" y="7473"/>
                    </a:lnTo>
                    <a:lnTo>
                      <a:pt x="10494" y="7636"/>
                    </a:lnTo>
                    <a:lnTo>
                      <a:pt x="11112" y="7960"/>
                    </a:lnTo>
                    <a:lnTo>
                      <a:pt x="11826" y="7668"/>
                    </a:lnTo>
                    <a:lnTo>
                      <a:pt x="12509" y="7343"/>
                    </a:lnTo>
                    <a:lnTo>
                      <a:pt x="12476" y="7278"/>
                    </a:lnTo>
                    <a:lnTo>
                      <a:pt x="12411" y="7246"/>
                    </a:lnTo>
                    <a:lnTo>
                      <a:pt x="12411" y="7278"/>
                    </a:lnTo>
                    <a:lnTo>
                      <a:pt x="12281" y="7181"/>
                    </a:lnTo>
                    <a:lnTo>
                      <a:pt x="12119" y="7083"/>
                    </a:lnTo>
                    <a:lnTo>
                      <a:pt x="11989" y="7018"/>
                    </a:lnTo>
                    <a:lnTo>
                      <a:pt x="11826" y="6921"/>
                    </a:lnTo>
                    <a:lnTo>
                      <a:pt x="11826" y="6921"/>
                    </a:lnTo>
                    <a:lnTo>
                      <a:pt x="11859" y="6953"/>
                    </a:lnTo>
                    <a:lnTo>
                      <a:pt x="11729" y="6953"/>
                    </a:lnTo>
                    <a:lnTo>
                      <a:pt x="11729" y="6921"/>
                    </a:lnTo>
                    <a:lnTo>
                      <a:pt x="11567" y="6823"/>
                    </a:lnTo>
                    <a:lnTo>
                      <a:pt x="11372" y="6693"/>
                    </a:lnTo>
                    <a:lnTo>
                      <a:pt x="10949" y="6433"/>
                    </a:lnTo>
                    <a:lnTo>
                      <a:pt x="10657" y="6271"/>
                    </a:lnTo>
                    <a:lnTo>
                      <a:pt x="10364" y="6109"/>
                    </a:lnTo>
                    <a:lnTo>
                      <a:pt x="10072" y="5946"/>
                    </a:lnTo>
                    <a:lnTo>
                      <a:pt x="9780" y="5784"/>
                    </a:lnTo>
                    <a:lnTo>
                      <a:pt x="9812" y="5816"/>
                    </a:lnTo>
                    <a:lnTo>
                      <a:pt x="9812" y="5849"/>
                    </a:lnTo>
                    <a:lnTo>
                      <a:pt x="9747" y="5849"/>
                    </a:lnTo>
                    <a:lnTo>
                      <a:pt x="9715" y="5784"/>
                    </a:lnTo>
                    <a:lnTo>
                      <a:pt x="9682" y="5751"/>
                    </a:lnTo>
                    <a:lnTo>
                      <a:pt x="9617" y="5719"/>
                    </a:lnTo>
                    <a:lnTo>
                      <a:pt x="9520" y="5686"/>
                    </a:lnTo>
                    <a:lnTo>
                      <a:pt x="9455" y="5589"/>
                    </a:lnTo>
                    <a:lnTo>
                      <a:pt x="9292" y="5524"/>
                    </a:lnTo>
                    <a:lnTo>
                      <a:pt x="9162" y="5426"/>
                    </a:lnTo>
                    <a:lnTo>
                      <a:pt x="9032" y="5329"/>
                    </a:lnTo>
                    <a:lnTo>
                      <a:pt x="8837" y="5296"/>
                    </a:lnTo>
                    <a:lnTo>
                      <a:pt x="8870" y="5231"/>
                    </a:lnTo>
                    <a:lnTo>
                      <a:pt x="8837" y="5231"/>
                    </a:lnTo>
                    <a:lnTo>
                      <a:pt x="8805" y="5199"/>
                    </a:lnTo>
                    <a:lnTo>
                      <a:pt x="8675" y="5134"/>
                    </a:lnTo>
                    <a:lnTo>
                      <a:pt x="8577" y="5101"/>
                    </a:lnTo>
                    <a:lnTo>
                      <a:pt x="8577" y="5134"/>
                    </a:lnTo>
                    <a:lnTo>
                      <a:pt x="8545" y="5101"/>
                    </a:lnTo>
                    <a:lnTo>
                      <a:pt x="8512" y="5069"/>
                    </a:lnTo>
                    <a:lnTo>
                      <a:pt x="8447" y="5069"/>
                    </a:lnTo>
                    <a:lnTo>
                      <a:pt x="8447" y="5036"/>
                    </a:lnTo>
                    <a:lnTo>
                      <a:pt x="8415" y="5004"/>
                    </a:lnTo>
                    <a:lnTo>
                      <a:pt x="8350" y="4971"/>
                    </a:lnTo>
                    <a:lnTo>
                      <a:pt x="8318" y="4939"/>
                    </a:lnTo>
                    <a:lnTo>
                      <a:pt x="8188" y="4874"/>
                    </a:lnTo>
                    <a:lnTo>
                      <a:pt x="8058" y="4809"/>
                    </a:lnTo>
                    <a:lnTo>
                      <a:pt x="8025" y="4776"/>
                    </a:lnTo>
                    <a:lnTo>
                      <a:pt x="7993" y="4744"/>
                    </a:lnTo>
                    <a:lnTo>
                      <a:pt x="7895" y="4647"/>
                    </a:lnTo>
                    <a:lnTo>
                      <a:pt x="7668" y="4517"/>
                    </a:lnTo>
                    <a:lnTo>
                      <a:pt x="7440" y="4354"/>
                    </a:lnTo>
                    <a:lnTo>
                      <a:pt x="7408" y="4387"/>
                    </a:lnTo>
                    <a:lnTo>
                      <a:pt x="7375" y="4354"/>
                    </a:lnTo>
                    <a:lnTo>
                      <a:pt x="7375" y="4322"/>
                    </a:lnTo>
                    <a:lnTo>
                      <a:pt x="7310" y="4289"/>
                    </a:lnTo>
                    <a:lnTo>
                      <a:pt x="7310" y="4322"/>
                    </a:lnTo>
                    <a:lnTo>
                      <a:pt x="7245" y="4322"/>
                    </a:lnTo>
                    <a:lnTo>
                      <a:pt x="7245" y="4289"/>
                    </a:lnTo>
                    <a:lnTo>
                      <a:pt x="7180" y="4289"/>
                    </a:lnTo>
                    <a:lnTo>
                      <a:pt x="7213" y="4192"/>
                    </a:lnTo>
                    <a:lnTo>
                      <a:pt x="7018" y="4094"/>
                    </a:lnTo>
                    <a:lnTo>
                      <a:pt x="6920" y="4062"/>
                    </a:lnTo>
                    <a:lnTo>
                      <a:pt x="6823" y="3997"/>
                    </a:lnTo>
                    <a:lnTo>
                      <a:pt x="6823" y="3964"/>
                    </a:lnTo>
                    <a:lnTo>
                      <a:pt x="6790" y="3932"/>
                    </a:lnTo>
                    <a:lnTo>
                      <a:pt x="6758" y="3899"/>
                    </a:lnTo>
                    <a:lnTo>
                      <a:pt x="6790" y="3867"/>
                    </a:lnTo>
                    <a:lnTo>
                      <a:pt x="6726" y="3867"/>
                    </a:lnTo>
                    <a:lnTo>
                      <a:pt x="6726" y="3899"/>
                    </a:lnTo>
                    <a:lnTo>
                      <a:pt x="6726" y="3932"/>
                    </a:lnTo>
                    <a:lnTo>
                      <a:pt x="6693" y="3964"/>
                    </a:lnTo>
                    <a:lnTo>
                      <a:pt x="6628" y="3932"/>
                    </a:lnTo>
                    <a:lnTo>
                      <a:pt x="6661" y="3899"/>
                    </a:lnTo>
                    <a:lnTo>
                      <a:pt x="6661" y="3867"/>
                    </a:lnTo>
                    <a:lnTo>
                      <a:pt x="6596" y="3834"/>
                    </a:lnTo>
                    <a:lnTo>
                      <a:pt x="6628" y="3834"/>
                    </a:lnTo>
                    <a:lnTo>
                      <a:pt x="6531" y="3769"/>
                    </a:lnTo>
                    <a:lnTo>
                      <a:pt x="6466" y="3704"/>
                    </a:lnTo>
                    <a:lnTo>
                      <a:pt x="6401" y="3639"/>
                    </a:lnTo>
                    <a:lnTo>
                      <a:pt x="6336" y="3607"/>
                    </a:lnTo>
                    <a:lnTo>
                      <a:pt x="6336" y="3639"/>
                    </a:lnTo>
                    <a:lnTo>
                      <a:pt x="6336" y="3672"/>
                    </a:lnTo>
                    <a:lnTo>
                      <a:pt x="6271" y="3639"/>
                    </a:lnTo>
                    <a:lnTo>
                      <a:pt x="6238" y="3607"/>
                    </a:lnTo>
                    <a:lnTo>
                      <a:pt x="6206" y="3542"/>
                    </a:lnTo>
                    <a:lnTo>
                      <a:pt x="6173" y="3509"/>
                    </a:lnTo>
                    <a:lnTo>
                      <a:pt x="6141" y="3509"/>
                    </a:lnTo>
                    <a:lnTo>
                      <a:pt x="6076" y="3444"/>
                    </a:lnTo>
                    <a:lnTo>
                      <a:pt x="6011" y="3379"/>
                    </a:lnTo>
                    <a:lnTo>
                      <a:pt x="5978" y="3412"/>
                    </a:lnTo>
                    <a:lnTo>
                      <a:pt x="5913" y="3314"/>
                    </a:lnTo>
                    <a:lnTo>
                      <a:pt x="5783" y="3217"/>
                    </a:lnTo>
                    <a:lnTo>
                      <a:pt x="5816" y="3184"/>
                    </a:lnTo>
                    <a:lnTo>
                      <a:pt x="5783" y="3184"/>
                    </a:lnTo>
                    <a:lnTo>
                      <a:pt x="5751" y="3152"/>
                    </a:lnTo>
                    <a:lnTo>
                      <a:pt x="5751" y="3119"/>
                    </a:lnTo>
                    <a:lnTo>
                      <a:pt x="5686" y="3087"/>
                    </a:lnTo>
                    <a:lnTo>
                      <a:pt x="5328" y="2860"/>
                    </a:lnTo>
                    <a:lnTo>
                      <a:pt x="5133" y="2762"/>
                    </a:lnTo>
                    <a:lnTo>
                      <a:pt x="4971" y="2632"/>
                    </a:lnTo>
                    <a:lnTo>
                      <a:pt x="4906" y="2665"/>
                    </a:lnTo>
                    <a:lnTo>
                      <a:pt x="4874" y="2632"/>
                    </a:lnTo>
                    <a:lnTo>
                      <a:pt x="4744" y="2600"/>
                    </a:lnTo>
                    <a:lnTo>
                      <a:pt x="4809" y="2502"/>
                    </a:lnTo>
                    <a:lnTo>
                      <a:pt x="4711" y="2502"/>
                    </a:lnTo>
                    <a:lnTo>
                      <a:pt x="4679" y="2470"/>
                    </a:lnTo>
                    <a:lnTo>
                      <a:pt x="4646" y="2437"/>
                    </a:lnTo>
                    <a:lnTo>
                      <a:pt x="4646" y="2405"/>
                    </a:lnTo>
                    <a:lnTo>
                      <a:pt x="4711" y="2405"/>
                    </a:lnTo>
                    <a:lnTo>
                      <a:pt x="4484" y="2242"/>
                    </a:lnTo>
                    <a:lnTo>
                      <a:pt x="4419" y="2242"/>
                    </a:lnTo>
                    <a:lnTo>
                      <a:pt x="4386" y="2210"/>
                    </a:lnTo>
                    <a:lnTo>
                      <a:pt x="4419" y="2210"/>
                    </a:lnTo>
                    <a:lnTo>
                      <a:pt x="4354" y="2145"/>
                    </a:lnTo>
                    <a:lnTo>
                      <a:pt x="4321" y="2112"/>
                    </a:lnTo>
                    <a:lnTo>
                      <a:pt x="4061" y="2112"/>
                    </a:lnTo>
                    <a:lnTo>
                      <a:pt x="3996" y="2080"/>
                    </a:lnTo>
                    <a:lnTo>
                      <a:pt x="3996" y="2112"/>
                    </a:lnTo>
                    <a:lnTo>
                      <a:pt x="3931" y="2112"/>
                    </a:lnTo>
                    <a:lnTo>
                      <a:pt x="3899" y="2145"/>
                    </a:lnTo>
                    <a:lnTo>
                      <a:pt x="3866" y="2112"/>
                    </a:lnTo>
                    <a:lnTo>
                      <a:pt x="3801" y="2112"/>
                    </a:lnTo>
                    <a:lnTo>
                      <a:pt x="3769" y="2047"/>
                    </a:lnTo>
                    <a:lnTo>
                      <a:pt x="3736" y="2015"/>
                    </a:lnTo>
                    <a:lnTo>
                      <a:pt x="3704" y="1982"/>
                    </a:lnTo>
                    <a:lnTo>
                      <a:pt x="3671" y="1917"/>
                    </a:lnTo>
                    <a:lnTo>
                      <a:pt x="3606" y="1950"/>
                    </a:lnTo>
                    <a:lnTo>
                      <a:pt x="3509" y="1950"/>
                    </a:lnTo>
                    <a:lnTo>
                      <a:pt x="3541" y="1885"/>
                    </a:lnTo>
                    <a:lnTo>
                      <a:pt x="3509" y="1852"/>
                    </a:lnTo>
                    <a:lnTo>
                      <a:pt x="3476" y="1885"/>
                    </a:lnTo>
                    <a:lnTo>
                      <a:pt x="3444" y="1852"/>
                    </a:lnTo>
                    <a:lnTo>
                      <a:pt x="3476" y="1820"/>
                    </a:lnTo>
                    <a:lnTo>
                      <a:pt x="3379" y="1820"/>
                    </a:lnTo>
                    <a:lnTo>
                      <a:pt x="3347" y="1787"/>
                    </a:lnTo>
                    <a:lnTo>
                      <a:pt x="3412" y="1755"/>
                    </a:lnTo>
                    <a:lnTo>
                      <a:pt x="3347" y="1755"/>
                    </a:lnTo>
                    <a:lnTo>
                      <a:pt x="3282" y="1690"/>
                    </a:lnTo>
                    <a:lnTo>
                      <a:pt x="3314" y="1690"/>
                    </a:lnTo>
                    <a:lnTo>
                      <a:pt x="3282" y="1657"/>
                    </a:lnTo>
                    <a:lnTo>
                      <a:pt x="3249" y="1690"/>
                    </a:lnTo>
                    <a:lnTo>
                      <a:pt x="3249" y="1722"/>
                    </a:lnTo>
                    <a:lnTo>
                      <a:pt x="3249" y="1755"/>
                    </a:lnTo>
                    <a:lnTo>
                      <a:pt x="3184" y="1722"/>
                    </a:lnTo>
                    <a:lnTo>
                      <a:pt x="3152" y="1722"/>
                    </a:lnTo>
                    <a:lnTo>
                      <a:pt x="3152" y="1690"/>
                    </a:lnTo>
                    <a:lnTo>
                      <a:pt x="3119" y="1690"/>
                    </a:lnTo>
                    <a:lnTo>
                      <a:pt x="3087" y="1657"/>
                    </a:lnTo>
                    <a:lnTo>
                      <a:pt x="3087" y="1625"/>
                    </a:lnTo>
                    <a:lnTo>
                      <a:pt x="3054" y="1625"/>
                    </a:lnTo>
                    <a:lnTo>
                      <a:pt x="2989" y="1592"/>
                    </a:lnTo>
                    <a:lnTo>
                      <a:pt x="2924" y="1527"/>
                    </a:lnTo>
                    <a:lnTo>
                      <a:pt x="2859" y="1527"/>
                    </a:lnTo>
                    <a:lnTo>
                      <a:pt x="2859" y="1560"/>
                    </a:lnTo>
                    <a:lnTo>
                      <a:pt x="2827" y="1625"/>
                    </a:lnTo>
                    <a:lnTo>
                      <a:pt x="2827" y="1560"/>
                    </a:lnTo>
                    <a:lnTo>
                      <a:pt x="2762" y="1560"/>
                    </a:lnTo>
                    <a:lnTo>
                      <a:pt x="2697" y="1592"/>
                    </a:lnTo>
                    <a:lnTo>
                      <a:pt x="2664" y="1527"/>
                    </a:lnTo>
                    <a:lnTo>
                      <a:pt x="2664" y="1495"/>
                    </a:lnTo>
                    <a:lnTo>
                      <a:pt x="2664" y="1463"/>
                    </a:lnTo>
                    <a:lnTo>
                      <a:pt x="2567" y="1463"/>
                    </a:lnTo>
                    <a:lnTo>
                      <a:pt x="2502" y="1398"/>
                    </a:lnTo>
                    <a:lnTo>
                      <a:pt x="2469" y="1365"/>
                    </a:lnTo>
                    <a:lnTo>
                      <a:pt x="2469" y="1300"/>
                    </a:lnTo>
                    <a:lnTo>
                      <a:pt x="2534" y="1300"/>
                    </a:lnTo>
                    <a:lnTo>
                      <a:pt x="2502" y="1268"/>
                    </a:lnTo>
                    <a:lnTo>
                      <a:pt x="2502" y="1235"/>
                    </a:lnTo>
                    <a:lnTo>
                      <a:pt x="2469" y="1235"/>
                    </a:lnTo>
                    <a:lnTo>
                      <a:pt x="2404" y="1203"/>
                    </a:lnTo>
                    <a:lnTo>
                      <a:pt x="2404" y="1235"/>
                    </a:lnTo>
                    <a:lnTo>
                      <a:pt x="2307" y="1268"/>
                    </a:lnTo>
                    <a:lnTo>
                      <a:pt x="2339" y="1235"/>
                    </a:lnTo>
                    <a:lnTo>
                      <a:pt x="2372" y="1170"/>
                    </a:lnTo>
                    <a:lnTo>
                      <a:pt x="2372" y="1138"/>
                    </a:lnTo>
                    <a:lnTo>
                      <a:pt x="2307" y="1138"/>
                    </a:lnTo>
                    <a:lnTo>
                      <a:pt x="2307" y="1170"/>
                    </a:lnTo>
                    <a:lnTo>
                      <a:pt x="2242" y="1105"/>
                    </a:lnTo>
                    <a:lnTo>
                      <a:pt x="2177" y="1040"/>
                    </a:lnTo>
                    <a:lnTo>
                      <a:pt x="2177" y="1008"/>
                    </a:lnTo>
                    <a:lnTo>
                      <a:pt x="2177" y="975"/>
                    </a:lnTo>
                    <a:lnTo>
                      <a:pt x="2112" y="1008"/>
                    </a:lnTo>
                    <a:lnTo>
                      <a:pt x="2014" y="975"/>
                    </a:lnTo>
                    <a:lnTo>
                      <a:pt x="1949" y="910"/>
                    </a:lnTo>
                    <a:lnTo>
                      <a:pt x="1949" y="943"/>
                    </a:lnTo>
                    <a:lnTo>
                      <a:pt x="1787" y="943"/>
                    </a:lnTo>
                    <a:lnTo>
                      <a:pt x="1722" y="910"/>
                    </a:lnTo>
                    <a:lnTo>
                      <a:pt x="1755" y="878"/>
                    </a:lnTo>
                    <a:lnTo>
                      <a:pt x="1820" y="910"/>
                    </a:lnTo>
                    <a:lnTo>
                      <a:pt x="1787" y="845"/>
                    </a:lnTo>
                    <a:lnTo>
                      <a:pt x="1690" y="813"/>
                    </a:lnTo>
                    <a:lnTo>
                      <a:pt x="1787" y="813"/>
                    </a:lnTo>
                    <a:lnTo>
                      <a:pt x="1690" y="780"/>
                    </a:lnTo>
                    <a:lnTo>
                      <a:pt x="1657" y="780"/>
                    </a:lnTo>
                    <a:lnTo>
                      <a:pt x="1625" y="748"/>
                    </a:lnTo>
                    <a:lnTo>
                      <a:pt x="1560" y="715"/>
                    </a:lnTo>
                    <a:lnTo>
                      <a:pt x="1495" y="683"/>
                    </a:lnTo>
                    <a:lnTo>
                      <a:pt x="1430" y="683"/>
                    </a:lnTo>
                    <a:lnTo>
                      <a:pt x="1300" y="748"/>
                    </a:lnTo>
                    <a:lnTo>
                      <a:pt x="1300" y="683"/>
                    </a:lnTo>
                    <a:lnTo>
                      <a:pt x="1332" y="715"/>
                    </a:lnTo>
                    <a:lnTo>
                      <a:pt x="1332" y="683"/>
                    </a:lnTo>
                    <a:lnTo>
                      <a:pt x="1300" y="650"/>
                    </a:lnTo>
                    <a:lnTo>
                      <a:pt x="1300" y="618"/>
                    </a:lnTo>
                    <a:lnTo>
                      <a:pt x="1300" y="585"/>
                    </a:lnTo>
                    <a:lnTo>
                      <a:pt x="1267" y="618"/>
                    </a:lnTo>
                    <a:lnTo>
                      <a:pt x="1202" y="553"/>
                    </a:lnTo>
                    <a:lnTo>
                      <a:pt x="1202" y="585"/>
                    </a:lnTo>
                    <a:lnTo>
                      <a:pt x="1137" y="618"/>
                    </a:lnTo>
                    <a:lnTo>
                      <a:pt x="1040" y="553"/>
                    </a:lnTo>
                    <a:lnTo>
                      <a:pt x="1040" y="520"/>
                    </a:lnTo>
                    <a:lnTo>
                      <a:pt x="1072" y="520"/>
                    </a:lnTo>
                    <a:lnTo>
                      <a:pt x="1040" y="488"/>
                    </a:lnTo>
                    <a:lnTo>
                      <a:pt x="1007" y="488"/>
                    </a:lnTo>
                    <a:lnTo>
                      <a:pt x="1007" y="520"/>
                    </a:lnTo>
                    <a:lnTo>
                      <a:pt x="910" y="520"/>
                    </a:lnTo>
                    <a:lnTo>
                      <a:pt x="910" y="553"/>
                    </a:lnTo>
                    <a:lnTo>
                      <a:pt x="877" y="488"/>
                    </a:lnTo>
                    <a:lnTo>
                      <a:pt x="910" y="488"/>
                    </a:lnTo>
                    <a:lnTo>
                      <a:pt x="910" y="455"/>
                    </a:lnTo>
                    <a:lnTo>
                      <a:pt x="877" y="455"/>
                    </a:lnTo>
                    <a:lnTo>
                      <a:pt x="845" y="488"/>
                    </a:lnTo>
                    <a:lnTo>
                      <a:pt x="780" y="455"/>
                    </a:lnTo>
                    <a:lnTo>
                      <a:pt x="780" y="390"/>
                    </a:lnTo>
                    <a:lnTo>
                      <a:pt x="715" y="390"/>
                    </a:lnTo>
                    <a:lnTo>
                      <a:pt x="715" y="358"/>
                    </a:lnTo>
                    <a:lnTo>
                      <a:pt x="682" y="358"/>
                    </a:lnTo>
                    <a:lnTo>
                      <a:pt x="682" y="390"/>
                    </a:lnTo>
                    <a:lnTo>
                      <a:pt x="585" y="325"/>
                    </a:lnTo>
                    <a:lnTo>
                      <a:pt x="617" y="260"/>
                    </a:lnTo>
                    <a:lnTo>
                      <a:pt x="650" y="228"/>
                    </a:lnTo>
                    <a:lnTo>
                      <a:pt x="585" y="260"/>
                    </a:lnTo>
                    <a:lnTo>
                      <a:pt x="585" y="293"/>
                    </a:lnTo>
                    <a:lnTo>
                      <a:pt x="552" y="260"/>
                    </a:lnTo>
                    <a:lnTo>
                      <a:pt x="552" y="228"/>
                    </a:lnTo>
                    <a:lnTo>
                      <a:pt x="552" y="195"/>
                    </a:lnTo>
                    <a:lnTo>
                      <a:pt x="552" y="163"/>
                    </a:lnTo>
                    <a:lnTo>
                      <a:pt x="552" y="130"/>
                    </a:lnTo>
                    <a:lnTo>
                      <a:pt x="520" y="98"/>
                    </a:lnTo>
                    <a:lnTo>
                      <a:pt x="422" y="65"/>
                    </a:lnTo>
                    <a:lnTo>
                      <a:pt x="390" y="65"/>
                    </a:lnTo>
                    <a:lnTo>
                      <a:pt x="422" y="98"/>
                    </a:lnTo>
                    <a:lnTo>
                      <a:pt x="422" y="130"/>
                    </a:lnTo>
                    <a:lnTo>
                      <a:pt x="325" y="130"/>
                    </a:lnTo>
                    <a:lnTo>
                      <a:pt x="260" y="163"/>
                    </a:lnTo>
                    <a:lnTo>
                      <a:pt x="195" y="163"/>
                    </a:lnTo>
                    <a:lnTo>
                      <a:pt x="130" y="130"/>
                    </a:lnTo>
                    <a:lnTo>
                      <a:pt x="163" y="163"/>
                    </a:lnTo>
                    <a:lnTo>
                      <a:pt x="98" y="163"/>
                    </a:lnTo>
                    <a:lnTo>
                      <a:pt x="33" y="195"/>
                    </a:lnTo>
                    <a:lnTo>
                      <a:pt x="33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1826075" y="3925575"/>
                <a:ext cx="1650" cy="25"/>
              </a:xfrm>
              <a:custGeom>
                <a:rect b="b" l="l" r="r" t="t"/>
                <a:pathLst>
                  <a:path extrusionOk="0" h="1" w="66">
                    <a:moveTo>
                      <a:pt x="0" y="1"/>
                    </a:moveTo>
                    <a:lnTo>
                      <a:pt x="33" y="1"/>
                    </a:lnTo>
                    <a:lnTo>
                      <a:pt x="33" y="1"/>
                    </a:lnTo>
                    <a:lnTo>
                      <a:pt x="6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6"/>
              <p:cNvSpPr/>
              <p:nvPr/>
            </p:nvSpPr>
            <p:spPr>
              <a:xfrm>
                <a:off x="1861800" y="394750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1" y="1"/>
                    </a:moveTo>
                    <a:lnTo>
                      <a:pt x="1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1870750" y="3951575"/>
                <a:ext cx="825" cy="825"/>
              </a:xfrm>
              <a:custGeom>
                <a:rect b="b" l="l" r="r" t="t"/>
                <a:pathLst>
                  <a:path extrusionOk="0" h="33" w="33">
                    <a:moveTo>
                      <a:pt x="0" y="0"/>
                    </a:moveTo>
                    <a:lnTo>
                      <a:pt x="32" y="33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1804125" y="39166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1817950" y="3923950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0" y="1"/>
                    </a:moveTo>
                    <a:lnTo>
                      <a:pt x="0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2098975" y="4029550"/>
                <a:ext cx="850" cy="25"/>
              </a:xfrm>
              <a:custGeom>
                <a:rect b="b" l="l" r="r" t="t"/>
                <a:pathLst>
                  <a:path extrusionOk="0" h="1" w="34">
                    <a:moveTo>
                      <a:pt x="1" y="0"/>
                    </a:moveTo>
                    <a:lnTo>
                      <a:pt x="33" y="0"/>
                    </a:lnTo>
                    <a:lnTo>
                      <a:pt x="3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2031575" y="3988125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1995825" y="3989750"/>
                <a:ext cx="25" cy="825"/>
              </a:xfrm>
              <a:custGeom>
                <a:rect b="b" l="l" r="r" t="t"/>
                <a:pathLst>
                  <a:path extrusionOk="0" h="33" w="1">
                    <a:moveTo>
                      <a:pt x="0" y="3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2058375" y="39865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2061625" y="3988125"/>
                <a:ext cx="825" cy="25"/>
              </a:xfrm>
              <a:custGeom>
                <a:rect b="b" l="l" r="r" t="t"/>
                <a:pathLst>
                  <a:path extrusionOk="0" h="1" w="33">
                    <a:moveTo>
                      <a:pt x="33" y="0"/>
                    </a:moveTo>
                    <a:lnTo>
                      <a:pt x="3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2107925" y="4000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2109550" y="40612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2109550" y="4060425"/>
                <a:ext cx="1650" cy="825"/>
              </a:xfrm>
              <a:custGeom>
                <a:rect b="b" l="l" r="r" t="t"/>
                <a:pathLst>
                  <a:path extrusionOk="0" h="33" w="66">
                    <a:moveTo>
                      <a:pt x="33" y="0"/>
                    </a:moveTo>
                    <a:lnTo>
                      <a:pt x="0" y="33"/>
                    </a:lnTo>
                    <a:lnTo>
                      <a:pt x="65" y="3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2106300" y="40588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2089225" y="40531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1993400" y="3949950"/>
                <a:ext cx="188450" cy="122675"/>
              </a:xfrm>
              <a:custGeom>
                <a:rect b="b" l="l" r="r" t="t"/>
                <a:pathLst>
                  <a:path extrusionOk="0" h="4907" w="7538">
                    <a:moveTo>
                      <a:pt x="390" y="390"/>
                    </a:moveTo>
                    <a:lnTo>
                      <a:pt x="357" y="423"/>
                    </a:lnTo>
                    <a:lnTo>
                      <a:pt x="390" y="423"/>
                    </a:lnTo>
                    <a:lnTo>
                      <a:pt x="390" y="390"/>
                    </a:lnTo>
                    <a:close/>
                    <a:moveTo>
                      <a:pt x="4126" y="618"/>
                    </a:moveTo>
                    <a:lnTo>
                      <a:pt x="4159" y="627"/>
                    </a:lnTo>
                    <a:lnTo>
                      <a:pt x="4159" y="627"/>
                    </a:lnTo>
                    <a:lnTo>
                      <a:pt x="4159" y="618"/>
                    </a:lnTo>
                    <a:close/>
                    <a:moveTo>
                      <a:pt x="3281" y="3899"/>
                    </a:moveTo>
                    <a:lnTo>
                      <a:pt x="3249" y="3932"/>
                    </a:lnTo>
                    <a:lnTo>
                      <a:pt x="3281" y="3932"/>
                    </a:lnTo>
                    <a:lnTo>
                      <a:pt x="3281" y="3899"/>
                    </a:lnTo>
                    <a:close/>
                    <a:moveTo>
                      <a:pt x="4646" y="4322"/>
                    </a:moveTo>
                    <a:lnTo>
                      <a:pt x="4549" y="4387"/>
                    </a:lnTo>
                    <a:lnTo>
                      <a:pt x="4484" y="4419"/>
                    </a:lnTo>
                    <a:lnTo>
                      <a:pt x="4516" y="4452"/>
                    </a:lnTo>
                    <a:lnTo>
                      <a:pt x="4549" y="4452"/>
                    </a:lnTo>
                    <a:lnTo>
                      <a:pt x="4549" y="4484"/>
                    </a:lnTo>
                    <a:lnTo>
                      <a:pt x="4581" y="4419"/>
                    </a:lnTo>
                    <a:lnTo>
                      <a:pt x="4646" y="4452"/>
                    </a:lnTo>
                    <a:lnTo>
                      <a:pt x="4646" y="4387"/>
                    </a:lnTo>
                    <a:lnTo>
                      <a:pt x="4679" y="4354"/>
                    </a:lnTo>
                    <a:lnTo>
                      <a:pt x="4646" y="4322"/>
                    </a:lnTo>
                    <a:close/>
                    <a:moveTo>
                      <a:pt x="4874" y="4549"/>
                    </a:moveTo>
                    <a:lnTo>
                      <a:pt x="4841" y="4582"/>
                    </a:lnTo>
                    <a:lnTo>
                      <a:pt x="4874" y="4582"/>
                    </a:lnTo>
                    <a:lnTo>
                      <a:pt x="4874" y="4549"/>
                    </a:lnTo>
                    <a:close/>
                    <a:moveTo>
                      <a:pt x="1202" y="0"/>
                    </a:moveTo>
                    <a:lnTo>
                      <a:pt x="910" y="65"/>
                    </a:lnTo>
                    <a:lnTo>
                      <a:pt x="650" y="195"/>
                    </a:lnTo>
                    <a:lnTo>
                      <a:pt x="682" y="228"/>
                    </a:lnTo>
                    <a:lnTo>
                      <a:pt x="585" y="293"/>
                    </a:lnTo>
                    <a:lnTo>
                      <a:pt x="585" y="260"/>
                    </a:lnTo>
                    <a:lnTo>
                      <a:pt x="520" y="293"/>
                    </a:lnTo>
                    <a:lnTo>
                      <a:pt x="455" y="325"/>
                    </a:lnTo>
                    <a:lnTo>
                      <a:pt x="390" y="390"/>
                    </a:lnTo>
                    <a:lnTo>
                      <a:pt x="455" y="358"/>
                    </a:lnTo>
                    <a:lnTo>
                      <a:pt x="487" y="358"/>
                    </a:lnTo>
                    <a:lnTo>
                      <a:pt x="455" y="423"/>
                    </a:lnTo>
                    <a:lnTo>
                      <a:pt x="422" y="455"/>
                    </a:lnTo>
                    <a:lnTo>
                      <a:pt x="390" y="455"/>
                    </a:lnTo>
                    <a:lnTo>
                      <a:pt x="390" y="520"/>
                    </a:lnTo>
                    <a:lnTo>
                      <a:pt x="227" y="520"/>
                    </a:lnTo>
                    <a:lnTo>
                      <a:pt x="130" y="715"/>
                    </a:lnTo>
                    <a:lnTo>
                      <a:pt x="65" y="878"/>
                    </a:lnTo>
                    <a:lnTo>
                      <a:pt x="65" y="1073"/>
                    </a:lnTo>
                    <a:lnTo>
                      <a:pt x="32" y="1300"/>
                    </a:lnTo>
                    <a:lnTo>
                      <a:pt x="32" y="1333"/>
                    </a:lnTo>
                    <a:lnTo>
                      <a:pt x="32" y="1397"/>
                    </a:lnTo>
                    <a:lnTo>
                      <a:pt x="32" y="1462"/>
                    </a:lnTo>
                    <a:lnTo>
                      <a:pt x="0" y="1462"/>
                    </a:lnTo>
                    <a:lnTo>
                      <a:pt x="32" y="1527"/>
                    </a:lnTo>
                    <a:lnTo>
                      <a:pt x="65" y="1527"/>
                    </a:lnTo>
                    <a:lnTo>
                      <a:pt x="97" y="1495"/>
                    </a:lnTo>
                    <a:lnTo>
                      <a:pt x="130" y="1495"/>
                    </a:lnTo>
                    <a:lnTo>
                      <a:pt x="162" y="1560"/>
                    </a:lnTo>
                    <a:lnTo>
                      <a:pt x="162" y="1592"/>
                    </a:lnTo>
                    <a:lnTo>
                      <a:pt x="130" y="1592"/>
                    </a:lnTo>
                    <a:lnTo>
                      <a:pt x="130" y="1625"/>
                    </a:lnTo>
                    <a:lnTo>
                      <a:pt x="97" y="1625"/>
                    </a:lnTo>
                    <a:lnTo>
                      <a:pt x="162" y="1722"/>
                    </a:lnTo>
                    <a:lnTo>
                      <a:pt x="130" y="1722"/>
                    </a:lnTo>
                    <a:lnTo>
                      <a:pt x="325" y="2015"/>
                    </a:lnTo>
                    <a:lnTo>
                      <a:pt x="422" y="2177"/>
                    </a:lnTo>
                    <a:lnTo>
                      <a:pt x="552" y="2307"/>
                    </a:lnTo>
                    <a:lnTo>
                      <a:pt x="585" y="2275"/>
                    </a:lnTo>
                    <a:lnTo>
                      <a:pt x="552" y="2242"/>
                    </a:lnTo>
                    <a:lnTo>
                      <a:pt x="520" y="2210"/>
                    </a:lnTo>
                    <a:lnTo>
                      <a:pt x="650" y="2307"/>
                    </a:lnTo>
                    <a:lnTo>
                      <a:pt x="682" y="2340"/>
                    </a:lnTo>
                    <a:lnTo>
                      <a:pt x="715" y="2405"/>
                    </a:lnTo>
                    <a:lnTo>
                      <a:pt x="780" y="2437"/>
                    </a:lnTo>
                    <a:lnTo>
                      <a:pt x="812" y="2437"/>
                    </a:lnTo>
                    <a:lnTo>
                      <a:pt x="812" y="2470"/>
                    </a:lnTo>
                    <a:lnTo>
                      <a:pt x="845" y="2502"/>
                    </a:lnTo>
                    <a:lnTo>
                      <a:pt x="845" y="2535"/>
                    </a:lnTo>
                    <a:lnTo>
                      <a:pt x="812" y="2535"/>
                    </a:lnTo>
                    <a:lnTo>
                      <a:pt x="747" y="2502"/>
                    </a:lnTo>
                    <a:lnTo>
                      <a:pt x="812" y="2567"/>
                    </a:lnTo>
                    <a:lnTo>
                      <a:pt x="877" y="2567"/>
                    </a:lnTo>
                    <a:lnTo>
                      <a:pt x="877" y="2535"/>
                    </a:lnTo>
                    <a:lnTo>
                      <a:pt x="942" y="2600"/>
                    </a:lnTo>
                    <a:lnTo>
                      <a:pt x="975" y="2600"/>
                    </a:lnTo>
                    <a:lnTo>
                      <a:pt x="1072" y="2697"/>
                    </a:lnTo>
                    <a:lnTo>
                      <a:pt x="1170" y="2795"/>
                    </a:lnTo>
                    <a:lnTo>
                      <a:pt x="1170" y="2827"/>
                    </a:lnTo>
                    <a:lnTo>
                      <a:pt x="1202" y="2827"/>
                    </a:lnTo>
                    <a:lnTo>
                      <a:pt x="1235" y="2860"/>
                    </a:lnTo>
                    <a:lnTo>
                      <a:pt x="1235" y="2892"/>
                    </a:lnTo>
                    <a:lnTo>
                      <a:pt x="1300" y="2957"/>
                    </a:lnTo>
                    <a:lnTo>
                      <a:pt x="1722" y="3184"/>
                    </a:lnTo>
                    <a:lnTo>
                      <a:pt x="2112" y="3412"/>
                    </a:lnTo>
                    <a:lnTo>
                      <a:pt x="2177" y="3379"/>
                    </a:lnTo>
                    <a:lnTo>
                      <a:pt x="2242" y="3412"/>
                    </a:lnTo>
                    <a:lnTo>
                      <a:pt x="2372" y="3444"/>
                    </a:lnTo>
                    <a:lnTo>
                      <a:pt x="2339" y="3542"/>
                    </a:lnTo>
                    <a:lnTo>
                      <a:pt x="2372" y="3542"/>
                    </a:lnTo>
                    <a:lnTo>
                      <a:pt x="2372" y="3574"/>
                    </a:lnTo>
                    <a:lnTo>
                      <a:pt x="2437" y="3542"/>
                    </a:lnTo>
                    <a:lnTo>
                      <a:pt x="2437" y="3574"/>
                    </a:lnTo>
                    <a:lnTo>
                      <a:pt x="2469" y="3607"/>
                    </a:lnTo>
                    <a:lnTo>
                      <a:pt x="2502" y="3639"/>
                    </a:lnTo>
                    <a:lnTo>
                      <a:pt x="2437" y="3639"/>
                    </a:lnTo>
                    <a:lnTo>
                      <a:pt x="2697" y="3802"/>
                    </a:lnTo>
                    <a:lnTo>
                      <a:pt x="2762" y="3802"/>
                    </a:lnTo>
                    <a:lnTo>
                      <a:pt x="2794" y="3769"/>
                    </a:lnTo>
                    <a:lnTo>
                      <a:pt x="2827" y="3802"/>
                    </a:lnTo>
                    <a:lnTo>
                      <a:pt x="2794" y="3802"/>
                    </a:lnTo>
                    <a:lnTo>
                      <a:pt x="2762" y="3834"/>
                    </a:lnTo>
                    <a:lnTo>
                      <a:pt x="2827" y="3867"/>
                    </a:lnTo>
                    <a:lnTo>
                      <a:pt x="2892" y="3899"/>
                    </a:lnTo>
                    <a:lnTo>
                      <a:pt x="2989" y="3899"/>
                    </a:lnTo>
                    <a:lnTo>
                      <a:pt x="3119" y="3867"/>
                    </a:lnTo>
                    <a:lnTo>
                      <a:pt x="3152" y="3899"/>
                    </a:lnTo>
                    <a:lnTo>
                      <a:pt x="3217" y="3932"/>
                    </a:lnTo>
                    <a:lnTo>
                      <a:pt x="3249" y="3932"/>
                    </a:lnTo>
                    <a:lnTo>
                      <a:pt x="3217" y="3899"/>
                    </a:lnTo>
                    <a:lnTo>
                      <a:pt x="3249" y="3867"/>
                    </a:lnTo>
                    <a:lnTo>
                      <a:pt x="3314" y="3867"/>
                    </a:lnTo>
                    <a:lnTo>
                      <a:pt x="3314" y="3834"/>
                    </a:lnTo>
                    <a:lnTo>
                      <a:pt x="3379" y="3867"/>
                    </a:lnTo>
                    <a:lnTo>
                      <a:pt x="3444" y="3867"/>
                    </a:lnTo>
                    <a:lnTo>
                      <a:pt x="3476" y="3932"/>
                    </a:lnTo>
                    <a:lnTo>
                      <a:pt x="3509" y="3964"/>
                    </a:lnTo>
                    <a:lnTo>
                      <a:pt x="3574" y="3997"/>
                    </a:lnTo>
                    <a:lnTo>
                      <a:pt x="3574" y="4029"/>
                    </a:lnTo>
                    <a:lnTo>
                      <a:pt x="3671" y="3997"/>
                    </a:lnTo>
                    <a:lnTo>
                      <a:pt x="3769" y="3997"/>
                    </a:lnTo>
                    <a:lnTo>
                      <a:pt x="3736" y="4062"/>
                    </a:lnTo>
                    <a:lnTo>
                      <a:pt x="3769" y="4094"/>
                    </a:lnTo>
                    <a:lnTo>
                      <a:pt x="3801" y="4062"/>
                    </a:lnTo>
                    <a:lnTo>
                      <a:pt x="3834" y="4094"/>
                    </a:lnTo>
                    <a:lnTo>
                      <a:pt x="3834" y="4127"/>
                    </a:lnTo>
                    <a:lnTo>
                      <a:pt x="3899" y="4127"/>
                    </a:lnTo>
                    <a:lnTo>
                      <a:pt x="3964" y="4159"/>
                    </a:lnTo>
                    <a:lnTo>
                      <a:pt x="3899" y="4159"/>
                    </a:lnTo>
                    <a:lnTo>
                      <a:pt x="3964" y="4192"/>
                    </a:lnTo>
                    <a:lnTo>
                      <a:pt x="4029" y="4224"/>
                    </a:lnTo>
                    <a:lnTo>
                      <a:pt x="3996" y="4257"/>
                    </a:lnTo>
                    <a:lnTo>
                      <a:pt x="4061" y="4257"/>
                    </a:lnTo>
                    <a:lnTo>
                      <a:pt x="4061" y="4224"/>
                    </a:lnTo>
                    <a:lnTo>
                      <a:pt x="4061" y="4192"/>
                    </a:lnTo>
                    <a:lnTo>
                      <a:pt x="4061" y="4159"/>
                    </a:lnTo>
                    <a:lnTo>
                      <a:pt x="4126" y="4192"/>
                    </a:lnTo>
                    <a:lnTo>
                      <a:pt x="4159" y="4192"/>
                    </a:lnTo>
                    <a:lnTo>
                      <a:pt x="4159" y="4224"/>
                    </a:lnTo>
                    <a:lnTo>
                      <a:pt x="4191" y="4224"/>
                    </a:lnTo>
                    <a:lnTo>
                      <a:pt x="4256" y="4257"/>
                    </a:lnTo>
                    <a:lnTo>
                      <a:pt x="4224" y="4289"/>
                    </a:lnTo>
                    <a:lnTo>
                      <a:pt x="4321" y="4289"/>
                    </a:lnTo>
                    <a:lnTo>
                      <a:pt x="4419" y="4387"/>
                    </a:lnTo>
                    <a:lnTo>
                      <a:pt x="4484" y="4354"/>
                    </a:lnTo>
                    <a:lnTo>
                      <a:pt x="4484" y="4322"/>
                    </a:lnTo>
                    <a:lnTo>
                      <a:pt x="4484" y="4289"/>
                    </a:lnTo>
                    <a:lnTo>
                      <a:pt x="4516" y="4322"/>
                    </a:lnTo>
                    <a:lnTo>
                      <a:pt x="4581" y="4322"/>
                    </a:lnTo>
                    <a:lnTo>
                      <a:pt x="4646" y="4289"/>
                    </a:lnTo>
                    <a:lnTo>
                      <a:pt x="4711" y="4322"/>
                    </a:lnTo>
                    <a:lnTo>
                      <a:pt x="4679" y="4354"/>
                    </a:lnTo>
                    <a:lnTo>
                      <a:pt x="4711" y="4387"/>
                    </a:lnTo>
                    <a:lnTo>
                      <a:pt x="4711" y="4419"/>
                    </a:lnTo>
                    <a:lnTo>
                      <a:pt x="4776" y="4419"/>
                    </a:lnTo>
                    <a:lnTo>
                      <a:pt x="4809" y="4387"/>
                    </a:lnTo>
                    <a:lnTo>
                      <a:pt x="4841" y="4419"/>
                    </a:lnTo>
                    <a:lnTo>
                      <a:pt x="4809" y="4419"/>
                    </a:lnTo>
                    <a:lnTo>
                      <a:pt x="4874" y="4484"/>
                    </a:lnTo>
                    <a:lnTo>
                      <a:pt x="4906" y="4517"/>
                    </a:lnTo>
                    <a:lnTo>
                      <a:pt x="4906" y="4549"/>
                    </a:lnTo>
                    <a:lnTo>
                      <a:pt x="4906" y="4582"/>
                    </a:lnTo>
                    <a:lnTo>
                      <a:pt x="4874" y="4582"/>
                    </a:lnTo>
                    <a:lnTo>
                      <a:pt x="4874" y="4614"/>
                    </a:lnTo>
                    <a:lnTo>
                      <a:pt x="4938" y="4614"/>
                    </a:lnTo>
                    <a:lnTo>
                      <a:pt x="5003" y="4646"/>
                    </a:lnTo>
                    <a:lnTo>
                      <a:pt x="5003" y="4614"/>
                    </a:lnTo>
                    <a:lnTo>
                      <a:pt x="5068" y="4582"/>
                    </a:lnTo>
                    <a:lnTo>
                      <a:pt x="5068" y="4614"/>
                    </a:lnTo>
                    <a:lnTo>
                      <a:pt x="5036" y="4679"/>
                    </a:lnTo>
                    <a:lnTo>
                      <a:pt x="5036" y="4711"/>
                    </a:lnTo>
                    <a:lnTo>
                      <a:pt x="5068" y="4744"/>
                    </a:lnTo>
                    <a:lnTo>
                      <a:pt x="5101" y="4711"/>
                    </a:lnTo>
                    <a:lnTo>
                      <a:pt x="5101" y="4679"/>
                    </a:lnTo>
                    <a:lnTo>
                      <a:pt x="5166" y="4744"/>
                    </a:lnTo>
                    <a:lnTo>
                      <a:pt x="5231" y="4776"/>
                    </a:lnTo>
                    <a:lnTo>
                      <a:pt x="5263" y="4841"/>
                    </a:lnTo>
                    <a:lnTo>
                      <a:pt x="5231" y="4906"/>
                    </a:lnTo>
                    <a:lnTo>
                      <a:pt x="5263" y="4906"/>
                    </a:lnTo>
                    <a:lnTo>
                      <a:pt x="5263" y="4874"/>
                    </a:lnTo>
                    <a:lnTo>
                      <a:pt x="5296" y="4841"/>
                    </a:lnTo>
                    <a:lnTo>
                      <a:pt x="5328" y="4841"/>
                    </a:lnTo>
                    <a:lnTo>
                      <a:pt x="5686" y="4549"/>
                    </a:lnTo>
                    <a:lnTo>
                      <a:pt x="6043" y="4257"/>
                    </a:lnTo>
                    <a:lnTo>
                      <a:pt x="6043" y="4224"/>
                    </a:lnTo>
                    <a:lnTo>
                      <a:pt x="5978" y="4224"/>
                    </a:lnTo>
                    <a:lnTo>
                      <a:pt x="6043" y="4192"/>
                    </a:lnTo>
                    <a:lnTo>
                      <a:pt x="5946" y="4159"/>
                    </a:lnTo>
                    <a:lnTo>
                      <a:pt x="5913" y="4127"/>
                    </a:lnTo>
                    <a:lnTo>
                      <a:pt x="5881" y="4094"/>
                    </a:lnTo>
                    <a:lnTo>
                      <a:pt x="5881" y="4127"/>
                    </a:lnTo>
                    <a:lnTo>
                      <a:pt x="5816" y="4127"/>
                    </a:lnTo>
                    <a:lnTo>
                      <a:pt x="5816" y="4062"/>
                    </a:lnTo>
                    <a:lnTo>
                      <a:pt x="5686" y="4062"/>
                    </a:lnTo>
                    <a:lnTo>
                      <a:pt x="5653" y="3997"/>
                    </a:lnTo>
                    <a:lnTo>
                      <a:pt x="5588" y="3997"/>
                    </a:lnTo>
                    <a:lnTo>
                      <a:pt x="5621" y="3964"/>
                    </a:lnTo>
                    <a:lnTo>
                      <a:pt x="5458" y="3932"/>
                    </a:lnTo>
                    <a:lnTo>
                      <a:pt x="5426" y="3899"/>
                    </a:lnTo>
                    <a:lnTo>
                      <a:pt x="5361" y="3867"/>
                    </a:lnTo>
                    <a:lnTo>
                      <a:pt x="5296" y="3867"/>
                    </a:lnTo>
                    <a:lnTo>
                      <a:pt x="5263" y="3834"/>
                    </a:lnTo>
                    <a:lnTo>
                      <a:pt x="5231" y="3802"/>
                    </a:lnTo>
                    <a:lnTo>
                      <a:pt x="5263" y="3802"/>
                    </a:lnTo>
                    <a:lnTo>
                      <a:pt x="5198" y="3769"/>
                    </a:lnTo>
                    <a:lnTo>
                      <a:pt x="5263" y="3737"/>
                    </a:lnTo>
                    <a:lnTo>
                      <a:pt x="5166" y="3737"/>
                    </a:lnTo>
                    <a:lnTo>
                      <a:pt x="5133" y="3802"/>
                    </a:lnTo>
                    <a:lnTo>
                      <a:pt x="5068" y="3737"/>
                    </a:lnTo>
                    <a:lnTo>
                      <a:pt x="5036" y="3704"/>
                    </a:lnTo>
                    <a:lnTo>
                      <a:pt x="5068" y="3672"/>
                    </a:lnTo>
                    <a:lnTo>
                      <a:pt x="4971" y="3639"/>
                    </a:lnTo>
                    <a:lnTo>
                      <a:pt x="4938" y="3574"/>
                    </a:lnTo>
                    <a:lnTo>
                      <a:pt x="4874" y="3509"/>
                    </a:lnTo>
                    <a:lnTo>
                      <a:pt x="4809" y="3509"/>
                    </a:lnTo>
                    <a:lnTo>
                      <a:pt x="4744" y="3444"/>
                    </a:lnTo>
                    <a:lnTo>
                      <a:pt x="4776" y="3444"/>
                    </a:lnTo>
                    <a:lnTo>
                      <a:pt x="4646" y="3412"/>
                    </a:lnTo>
                    <a:lnTo>
                      <a:pt x="4516" y="3347"/>
                    </a:lnTo>
                    <a:lnTo>
                      <a:pt x="4354" y="3282"/>
                    </a:lnTo>
                    <a:lnTo>
                      <a:pt x="4386" y="3282"/>
                    </a:lnTo>
                    <a:lnTo>
                      <a:pt x="4321" y="3249"/>
                    </a:lnTo>
                    <a:lnTo>
                      <a:pt x="4289" y="3217"/>
                    </a:lnTo>
                    <a:lnTo>
                      <a:pt x="4256" y="3184"/>
                    </a:lnTo>
                    <a:lnTo>
                      <a:pt x="4224" y="3184"/>
                    </a:lnTo>
                    <a:lnTo>
                      <a:pt x="4159" y="3152"/>
                    </a:lnTo>
                    <a:lnTo>
                      <a:pt x="4191" y="3119"/>
                    </a:lnTo>
                    <a:lnTo>
                      <a:pt x="4126" y="3119"/>
                    </a:lnTo>
                    <a:lnTo>
                      <a:pt x="4094" y="3087"/>
                    </a:lnTo>
                    <a:lnTo>
                      <a:pt x="4061" y="3054"/>
                    </a:lnTo>
                    <a:lnTo>
                      <a:pt x="3996" y="3054"/>
                    </a:lnTo>
                    <a:lnTo>
                      <a:pt x="3964" y="3087"/>
                    </a:lnTo>
                    <a:lnTo>
                      <a:pt x="3931" y="3054"/>
                    </a:lnTo>
                    <a:lnTo>
                      <a:pt x="3931" y="3022"/>
                    </a:lnTo>
                    <a:lnTo>
                      <a:pt x="3899" y="2990"/>
                    </a:lnTo>
                    <a:lnTo>
                      <a:pt x="3834" y="2990"/>
                    </a:lnTo>
                    <a:lnTo>
                      <a:pt x="3769" y="2957"/>
                    </a:lnTo>
                    <a:lnTo>
                      <a:pt x="3769" y="2925"/>
                    </a:lnTo>
                    <a:lnTo>
                      <a:pt x="3671" y="2892"/>
                    </a:lnTo>
                    <a:lnTo>
                      <a:pt x="3639" y="2892"/>
                    </a:lnTo>
                    <a:lnTo>
                      <a:pt x="3606" y="2860"/>
                    </a:lnTo>
                    <a:lnTo>
                      <a:pt x="3574" y="2827"/>
                    </a:lnTo>
                    <a:lnTo>
                      <a:pt x="3509" y="2860"/>
                    </a:lnTo>
                    <a:lnTo>
                      <a:pt x="3476" y="2795"/>
                    </a:lnTo>
                    <a:lnTo>
                      <a:pt x="3444" y="2762"/>
                    </a:lnTo>
                    <a:lnTo>
                      <a:pt x="3152" y="2665"/>
                    </a:lnTo>
                    <a:lnTo>
                      <a:pt x="3152" y="2632"/>
                    </a:lnTo>
                    <a:lnTo>
                      <a:pt x="3119" y="2632"/>
                    </a:lnTo>
                    <a:lnTo>
                      <a:pt x="3087" y="2600"/>
                    </a:lnTo>
                    <a:lnTo>
                      <a:pt x="3087" y="2632"/>
                    </a:lnTo>
                    <a:lnTo>
                      <a:pt x="2989" y="2567"/>
                    </a:lnTo>
                    <a:lnTo>
                      <a:pt x="2892" y="2470"/>
                    </a:lnTo>
                    <a:lnTo>
                      <a:pt x="2794" y="2372"/>
                    </a:lnTo>
                    <a:lnTo>
                      <a:pt x="2697" y="2307"/>
                    </a:lnTo>
                    <a:lnTo>
                      <a:pt x="2729" y="2275"/>
                    </a:lnTo>
                    <a:lnTo>
                      <a:pt x="2664" y="2307"/>
                    </a:lnTo>
                    <a:lnTo>
                      <a:pt x="2242" y="1982"/>
                    </a:lnTo>
                    <a:lnTo>
                      <a:pt x="2144" y="1982"/>
                    </a:lnTo>
                    <a:lnTo>
                      <a:pt x="2047" y="1917"/>
                    </a:lnTo>
                    <a:lnTo>
                      <a:pt x="1884" y="1820"/>
                    </a:lnTo>
                    <a:lnTo>
                      <a:pt x="1722" y="1690"/>
                    </a:lnTo>
                    <a:lnTo>
                      <a:pt x="1722" y="1657"/>
                    </a:lnTo>
                    <a:lnTo>
                      <a:pt x="1689" y="1625"/>
                    </a:lnTo>
                    <a:lnTo>
                      <a:pt x="1689" y="1657"/>
                    </a:lnTo>
                    <a:lnTo>
                      <a:pt x="1657" y="1657"/>
                    </a:lnTo>
                    <a:lnTo>
                      <a:pt x="1625" y="1625"/>
                    </a:lnTo>
                    <a:lnTo>
                      <a:pt x="1625" y="1560"/>
                    </a:lnTo>
                    <a:lnTo>
                      <a:pt x="1527" y="1560"/>
                    </a:lnTo>
                    <a:lnTo>
                      <a:pt x="1527" y="1495"/>
                    </a:lnTo>
                    <a:lnTo>
                      <a:pt x="1462" y="1462"/>
                    </a:lnTo>
                    <a:lnTo>
                      <a:pt x="1397" y="1462"/>
                    </a:lnTo>
                    <a:lnTo>
                      <a:pt x="1397" y="1430"/>
                    </a:lnTo>
                    <a:lnTo>
                      <a:pt x="1397" y="1397"/>
                    </a:lnTo>
                    <a:lnTo>
                      <a:pt x="1365" y="1397"/>
                    </a:lnTo>
                    <a:lnTo>
                      <a:pt x="1332" y="1430"/>
                    </a:lnTo>
                    <a:lnTo>
                      <a:pt x="1300" y="1430"/>
                    </a:lnTo>
                    <a:lnTo>
                      <a:pt x="1397" y="1365"/>
                    </a:lnTo>
                    <a:lnTo>
                      <a:pt x="1332" y="1397"/>
                    </a:lnTo>
                    <a:lnTo>
                      <a:pt x="1332" y="1365"/>
                    </a:lnTo>
                    <a:lnTo>
                      <a:pt x="1365" y="1365"/>
                    </a:lnTo>
                    <a:lnTo>
                      <a:pt x="1267" y="1333"/>
                    </a:lnTo>
                    <a:lnTo>
                      <a:pt x="1332" y="1333"/>
                    </a:lnTo>
                    <a:lnTo>
                      <a:pt x="1365" y="1300"/>
                    </a:lnTo>
                    <a:lnTo>
                      <a:pt x="1332" y="1300"/>
                    </a:lnTo>
                    <a:lnTo>
                      <a:pt x="1365" y="1268"/>
                    </a:lnTo>
                    <a:lnTo>
                      <a:pt x="1397" y="1268"/>
                    </a:lnTo>
                    <a:lnTo>
                      <a:pt x="1300" y="1203"/>
                    </a:lnTo>
                    <a:lnTo>
                      <a:pt x="1300" y="1203"/>
                    </a:lnTo>
                    <a:lnTo>
                      <a:pt x="1430" y="1235"/>
                    </a:lnTo>
                    <a:lnTo>
                      <a:pt x="1495" y="1235"/>
                    </a:lnTo>
                    <a:lnTo>
                      <a:pt x="1560" y="1268"/>
                    </a:lnTo>
                    <a:lnTo>
                      <a:pt x="1754" y="1268"/>
                    </a:lnTo>
                    <a:lnTo>
                      <a:pt x="1949" y="1300"/>
                    </a:lnTo>
                    <a:lnTo>
                      <a:pt x="2079" y="1365"/>
                    </a:lnTo>
                    <a:lnTo>
                      <a:pt x="1982" y="1300"/>
                    </a:lnTo>
                    <a:lnTo>
                      <a:pt x="2079" y="1300"/>
                    </a:lnTo>
                    <a:lnTo>
                      <a:pt x="2307" y="1397"/>
                    </a:lnTo>
                    <a:lnTo>
                      <a:pt x="2437" y="1430"/>
                    </a:lnTo>
                    <a:lnTo>
                      <a:pt x="2599" y="1462"/>
                    </a:lnTo>
                    <a:lnTo>
                      <a:pt x="2664" y="1430"/>
                    </a:lnTo>
                    <a:lnTo>
                      <a:pt x="2697" y="1462"/>
                    </a:lnTo>
                    <a:lnTo>
                      <a:pt x="2729" y="1495"/>
                    </a:lnTo>
                    <a:lnTo>
                      <a:pt x="2794" y="1527"/>
                    </a:lnTo>
                    <a:lnTo>
                      <a:pt x="2924" y="1527"/>
                    </a:lnTo>
                    <a:lnTo>
                      <a:pt x="3087" y="1495"/>
                    </a:lnTo>
                    <a:lnTo>
                      <a:pt x="3087" y="1560"/>
                    </a:lnTo>
                    <a:lnTo>
                      <a:pt x="3152" y="1560"/>
                    </a:lnTo>
                    <a:lnTo>
                      <a:pt x="3152" y="1592"/>
                    </a:lnTo>
                    <a:lnTo>
                      <a:pt x="3184" y="1527"/>
                    </a:lnTo>
                    <a:lnTo>
                      <a:pt x="3217" y="1592"/>
                    </a:lnTo>
                    <a:lnTo>
                      <a:pt x="3249" y="1592"/>
                    </a:lnTo>
                    <a:lnTo>
                      <a:pt x="3249" y="1625"/>
                    </a:lnTo>
                    <a:lnTo>
                      <a:pt x="3314" y="1592"/>
                    </a:lnTo>
                    <a:lnTo>
                      <a:pt x="3314" y="1625"/>
                    </a:lnTo>
                    <a:lnTo>
                      <a:pt x="3444" y="1657"/>
                    </a:lnTo>
                    <a:lnTo>
                      <a:pt x="3509" y="1690"/>
                    </a:lnTo>
                    <a:lnTo>
                      <a:pt x="3541" y="1755"/>
                    </a:lnTo>
                    <a:lnTo>
                      <a:pt x="3704" y="1755"/>
                    </a:lnTo>
                    <a:lnTo>
                      <a:pt x="3866" y="1820"/>
                    </a:lnTo>
                    <a:lnTo>
                      <a:pt x="4224" y="1950"/>
                    </a:lnTo>
                    <a:lnTo>
                      <a:pt x="4321" y="1917"/>
                    </a:lnTo>
                    <a:lnTo>
                      <a:pt x="4386" y="1950"/>
                    </a:lnTo>
                    <a:lnTo>
                      <a:pt x="4419" y="2015"/>
                    </a:lnTo>
                    <a:lnTo>
                      <a:pt x="4516" y="1982"/>
                    </a:lnTo>
                    <a:lnTo>
                      <a:pt x="4549" y="1982"/>
                    </a:lnTo>
                    <a:lnTo>
                      <a:pt x="4581" y="2015"/>
                    </a:lnTo>
                    <a:lnTo>
                      <a:pt x="4646" y="2047"/>
                    </a:lnTo>
                    <a:lnTo>
                      <a:pt x="4744" y="2047"/>
                    </a:lnTo>
                    <a:lnTo>
                      <a:pt x="4809" y="2080"/>
                    </a:lnTo>
                    <a:lnTo>
                      <a:pt x="4809" y="2145"/>
                    </a:lnTo>
                    <a:lnTo>
                      <a:pt x="4874" y="2145"/>
                    </a:lnTo>
                    <a:lnTo>
                      <a:pt x="4938" y="2210"/>
                    </a:lnTo>
                    <a:lnTo>
                      <a:pt x="6401" y="2860"/>
                    </a:lnTo>
                    <a:lnTo>
                      <a:pt x="6985" y="3119"/>
                    </a:lnTo>
                    <a:lnTo>
                      <a:pt x="7083" y="2957"/>
                    </a:lnTo>
                    <a:lnTo>
                      <a:pt x="7310" y="2600"/>
                    </a:lnTo>
                    <a:lnTo>
                      <a:pt x="7538" y="2242"/>
                    </a:lnTo>
                    <a:lnTo>
                      <a:pt x="7440" y="2177"/>
                    </a:lnTo>
                    <a:lnTo>
                      <a:pt x="7440" y="2145"/>
                    </a:lnTo>
                    <a:lnTo>
                      <a:pt x="7505" y="2145"/>
                    </a:lnTo>
                    <a:lnTo>
                      <a:pt x="7408" y="2112"/>
                    </a:lnTo>
                    <a:lnTo>
                      <a:pt x="7310" y="2047"/>
                    </a:lnTo>
                    <a:lnTo>
                      <a:pt x="7245" y="1950"/>
                    </a:lnTo>
                    <a:lnTo>
                      <a:pt x="7180" y="1885"/>
                    </a:lnTo>
                    <a:lnTo>
                      <a:pt x="7148" y="1917"/>
                    </a:lnTo>
                    <a:lnTo>
                      <a:pt x="7018" y="1820"/>
                    </a:lnTo>
                    <a:lnTo>
                      <a:pt x="6855" y="1722"/>
                    </a:lnTo>
                    <a:lnTo>
                      <a:pt x="6693" y="1625"/>
                    </a:lnTo>
                    <a:lnTo>
                      <a:pt x="6531" y="1560"/>
                    </a:lnTo>
                    <a:lnTo>
                      <a:pt x="6531" y="1592"/>
                    </a:lnTo>
                    <a:lnTo>
                      <a:pt x="6401" y="1592"/>
                    </a:lnTo>
                    <a:lnTo>
                      <a:pt x="6433" y="1560"/>
                    </a:lnTo>
                    <a:lnTo>
                      <a:pt x="6401" y="1527"/>
                    </a:lnTo>
                    <a:lnTo>
                      <a:pt x="6401" y="1560"/>
                    </a:lnTo>
                    <a:lnTo>
                      <a:pt x="6238" y="1430"/>
                    </a:lnTo>
                    <a:lnTo>
                      <a:pt x="6011" y="1333"/>
                    </a:lnTo>
                    <a:lnTo>
                      <a:pt x="5491" y="1073"/>
                    </a:lnTo>
                    <a:lnTo>
                      <a:pt x="4809" y="845"/>
                    </a:lnTo>
                    <a:lnTo>
                      <a:pt x="4451" y="715"/>
                    </a:lnTo>
                    <a:lnTo>
                      <a:pt x="4159" y="627"/>
                    </a:lnTo>
                    <a:lnTo>
                      <a:pt x="4159" y="627"/>
                    </a:lnTo>
                    <a:lnTo>
                      <a:pt x="4159" y="650"/>
                    </a:lnTo>
                    <a:lnTo>
                      <a:pt x="4126" y="683"/>
                    </a:lnTo>
                    <a:lnTo>
                      <a:pt x="4094" y="650"/>
                    </a:lnTo>
                    <a:lnTo>
                      <a:pt x="4061" y="618"/>
                    </a:lnTo>
                    <a:lnTo>
                      <a:pt x="3996" y="585"/>
                    </a:lnTo>
                    <a:lnTo>
                      <a:pt x="3899" y="553"/>
                    </a:lnTo>
                    <a:lnTo>
                      <a:pt x="3801" y="553"/>
                    </a:lnTo>
                    <a:lnTo>
                      <a:pt x="3704" y="488"/>
                    </a:lnTo>
                    <a:lnTo>
                      <a:pt x="3509" y="423"/>
                    </a:lnTo>
                    <a:lnTo>
                      <a:pt x="3346" y="358"/>
                    </a:lnTo>
                    <a:lnTo>
                      <a:pt x="3152" y="325"/>
                    </a:lnTo>
                    <a:lnTo>
                      <a:pt x="2957" y="325"/>
                    </a:lnTo>
                    <a:lnTo>
                      <a:pt x="2957" y="260"/>
                    </a:lnTo>
                    <a:lnTo>
                      <a:pt x="2892" y="260"/>
                    </a:lnTo>
                    <a:lnTo>
                      <a:pt x="2729" y="228"/>
                    </a:lnTo>
                    <a:lnTo>
                      <a:pt x="2632" y="195"/>
                    </a:lnTo>
                    <a:lnTo>
                      <a:pt x="2599" y="260"/>
                    </a:lnTo>
                    <a:lnTo>
                      <a:pt x="2567" y="228"/>
                    </a:lnTo>
                    <a:lnTo>
                      <a:pt x="2534" y="228"/>
                    </a:lnTo>
                    <a:lnTo>
                      <a:pt x="2534" y="195"/>
                    </a:lnTo>
                    <a:lnTo>
                      <a:pt x="2469" y="228"/>
                    </a:lnTo>
                    <a:lnTo>
                      <a:pt x="2437" y="195"/>
                    </a:lnTo>
                    <a:lnTo>
                      <a:pt x="2404" y="163"/>
                    </a:lnTo>
                    <a:lnTo>
                      <a:pt x="2307" y="163"/>
                    </a:lnTo>
                    <a:lnTo>
                      <a:pt x="2274" y="130"/>
                    </a:lnTo>
                    <a:lnTo>
                      <a:pt x="2112" y="130"/>
                    </a:lnTo>
                    <a:lnTo>
                      <a:pt x="1949" y="98"/>
                    </a:lnTo>
                    <a:lnTo>
                      <a:pt x="1917" y="65"/>
                    </a:lnTo>
                    <a:lnTo>
                      <a:pt x="1852" y="65"/>
                    </a:lnTo>
                    <a:lnTo>
                      <a:pt x="1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2098975" y="40571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2088425" y="4053100"/>
                <a:ext cx="825" cy="850"/>
              </a:xfrm>
              <a:custGeom>
                <a:rect b="b" l="l" r="r" t="t"/>
                <a:pathLst>
                  <a:path extrusionOk="0" h="34" w="33">
                    <a:moveTo>
                      <a:pt x="33" y="1"/>
                    </a:moveTo>
                    <a:lnTo>
                      <a:pt x="0" y="33"/>
                    </a:lnTo>
                    <a:lnTo>
                      <a:pt x="33" y="3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4" name="Google Shape;784;p36"/>
            <p:cNvGrpSpPr/>
            <p:nvPr/>
          </p:nvGrpSpPr>
          <p:grpSpPr>
            <a:xfrm>
              <a:off x="6795107" y="4019270"/>
              <a:ext cx="1148660" cy="1075453"/>
              <a:chOff x="3393700" y="3358625"/>
              <a:chExt cx="458950" cy="429700"/>
            </a:xfrm>
          </p:grpSpPr>
          <p:sp>
            <p:nvSpPr>
              <p:cNvPr id="785" name="Google Shape;785;p36"/>
              <p:cNvSpPr/>
              <p:nvPr/>
            </p:nvSpPr>
            <p:spPr>
              <a:xfrm>
                <a:off x="3757600" y="3693275"/>
                <a:ext cx="95050" cy="95050"/>
              </a:xfrm>
              <a:custGeom>
                <a:rect b="b" l="l" r="r" t="t"/>
                <a:pathLst>
                  <a:path extrusionOk="0" h="3802" w="3802">
                    <a:moveTo>
                      <a:pt x="1722" y="1"/>
                    </a:moveTo>
                    <a:lnTo>
                      <a:pt x="1527" y="33"/>
                    </a:lnTo>
                    <a:lnTo>
                      <a:pt x="1170" y="163"/>
                    </a:lnTo>
                    <a:lnTo>
                      <a:pt x="845" y="326"/>
                    </a:lnTo>
                    <a:lnTo>
                      <a:pt x="553" y="553"/>
                    </a:lnTo>
                    <a:lnTo>
                      <a:pt x="325" y="845"/>
                    </a:lnTo>
                    <a:lnTo>
                      <a:pt x="163" y="1170"/>
                    </a:lnTo>
                    <a:lnTo>
                      <a:pt x="33" y="1528"/>
                    </a:lnTo>
                    <a:lnTo>
                      <a:pt x="0" y="1723"/>
                    </a:lnTo>
                    <a:lnTo>
                      <a:pt x="0" y="1885"/>
                    </a:lnTo>
                    <a:lnTo>
                      <a:pt x="0" y="2080"/>
                    </a:lnTo>
                    <a:lnTo>
                      <a:pt x="33" y="2275"/>
                    </a:lnTo>
                    <a:lnTo>
                      <a:pt x="163" y="2632"/>
                    </a:lnTo>
                    <a:lnTo>
                      <a:pt x="325" y="2957"/>
                    </a:lnTo>
                    <a:lnTo>
                      <a:pt x="553" y="3250"/>
                    </a:lnTo>
                    <a:lnTo>
                      <a:pt x="845" y="3477"/>
                    </a:lnTo>
                    <a:lnTo>
                      <a:pt x="1170" y="3639"/>
                    </a:lnTo>
                    <a:lnTo>
                      <a:pt x="1527" y="3769"/>
                    </a:lnTo>
                    <a:lnTo>
                      <a:pt x="1722" y="3802"/>
                    </a:lnTo>
                    <a:lnTo>
                      <a:pt x="2080" y="3802"/>
                    </a:lnTo>
                    <a:lnTo>
                      <a:pt x="2275" y="3769"/>
                    </a:lnTo>
                    <a:lnTo>
                      <a:pt x="2632" y="3639"/>
                    </a:lnTo>
                    <a:lnTo>
                      <a:pt x="2957" y="3477"/>
                    </a:lnTo>
                    <a:lnTo>
                      <a:pt x="3249" y="3250"/>
                    </a:lnTo>
                    <a:lnTo>
                      <a:pt x="3477" y="2957"/>
                    </a:lnTo>
                    <a:lnTo>
                      <a:pt x="3639" y="2632"/>
                    </a:lnTo>
                    <a:lnTo>
                      <a:pt x="3769" y="2275"/>
                    </a:lnTo>
                    <a:lnTo>
                      <a:pt x="3802" y="2080"/>
                    </a:lnTo>
                    <a:lnTo>
                      <a:pt x="3802" y="1885"/>
                    </a:lnTo>
                    <a:lnTo>
                      <a:pt x="3802" y="1723"/>
                    </a:lnTo>
                    <a:lnTo>
                      <a:pt x="3769" y="1528"/>
                    </a:lnTo>
                    <a:lnTo>
                      <a:pt x="3639" y="1170"/>
                    </a:lnTo>
                    <a:lnTo>
                      <a:pt x="3477" y="845"/>
                    </a:lnTo>
                    <a:lnTo>
                      <a:pt x="3249" y="553"/>
                    </a:lnTo>
                    <a:lnTo>
                      <a:pt x="2957" y="326"/>
                    </a:lnTo>
                    <a:lnTo>
                      <a:pt x="2632" y="163"/>
                    </a:lnTo>
                    <a:lnTo>
                      <a:pt x="2275" y="33"/>
                    </a:lnTo>
                    <a:lnTo>
                      <a:pt x="20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>
                <a:off x="3393700" y="3564950"/>
                <a:ext cx="94250" cy="94250"/>
              </a:xfrm>
              <a:custGeom>
                <a:rect b="b" l="l" r="r" t="t"/>
                <a:pathLst>
                  <a:path extrusionOk="0" h="3770" w="3770">
                    <a:moveTo>
                      <a:pt x="1690" y="0"/>
                    </a:moveTo>
                    <a:lnTo>
                      <a:pt x="1495" y="33"/>
                    </a:lnTo>
                    <a:lnTo>
                      <a:pt x="1138" y="130"/>
                    </a:lnTo>
                    <a:lnTo>
                      <a:pt x="813" y="325"/>
                    </a:lnTo>
                    <a:lnTo>
                      <a:pt x="553" y="553"/>
                    </a:lnTo>
                    <a:lnTo>
                      <a:pt x="326" y="812"/>
                    </a:lnTo>
                    <a:lnTo>
                      <a:pt x="131" y="1137"/>
                    </a:lnTo>
                    <a:lnTo>
                      <a:pt x="33" y="1495"/>
                    </a:lnTo>
                    <a:lnTo>
                      <a:pt x="1" y="1690"/>
                    </a:lnTo>
                    <a:lnTo>
                      <a:pt x="1" y="1885"/>
                    </a:lnTo>
                    <a:lnTo>
                      <a:pt x="1" y="2080"/>
                    </a:lnTo>
                    <a:lnTo>
                      <a:pt x="33" y="2275"/>
                    </a:lnTo>
                    <a:lnTo>
                      <a:pt x="131" y="2632"/>
                    </a:lnTo>
                    <a:lnTo>
                      <a:pt x="326" y="2957"/>
                    </a:lnTo>
                    <a:lnTo>
                      <a:pt x="553" y="3217"/>
                    </a:lnTo>
                    <a:lnTo>
                      <a:pt x="813" y="3444"/>
                    </a:lnTo>
                    <a:lnTo>
                      <a:pt x="1138" y="3639"/>
                    </a:lnTo>
                    <a:lnTo>
                      <a:pt x="1495" y="3737"/>
                    </a:lnTo>
                    <a:lnTo>
                      <a:pt x="1690" y="3769"/>
                    </a:lnTo>
                    <a:lnTo>
                      <a:pt x="2080" y="3769"/>
                    </a:lnTo>
                    <a:lnTo>
                      <a:pt x="2275" y="3737"/>
                    </a:lnTo>
                    <a:lnTo>
                      <a:pt x="2633" y="3639"/>
                    </a:lnTo>
                    <a:lnTo>
                      <a:pt x="2957" y="3444"/>
                    </a:lnTo>
                    <a:lnTo>
                      <a:pt x="3217" y="3217"/>
                    </a:lnTo>
                    <a:lnTo>
                      <a:pt x="3445" y="2957"/>
                    </a:lnTo>
                    <a:lnTo>
                      <a:pt x="3640" y="2632"/>
                    </a:lnTo>
                    <a:lnTo>
                      <a:pt x="3737" y="2275"/>
                    </a:lnTo>
                    <a:lnTo>
                      <a:pt x="3770" y="2080"/>
                    </a:lnTo>
                    <a:lnTo>
                      <a:pt x="3770" y="1885"/>
                    </a:lnTo>
                    <a:lnTo>
                      <a:pt x="3770" y="1690"/>
                    </a:lnTo>
                    <a:lnTo>
                      <a:pt x="3737" y="1495"/>
                    </a:lnTo>
                    <a:lnTo>
                      <a:pt x="3640" y="1137"/>
                    </a:lnTo>
                    <a:lnTo>
                      <a:pt x="3445" y="812"/>
                    </a:lnTo>
                    <a:lnTo>
                      <a:pt x="3217" y="553"/>
                    </a:lnTo>
                    <a:lnTo>
                      <a:pt x="2957" y="325"/>
                    </a:lnTo>
                    <a:lnTo>
                      <a:pt x="2633" y="130"/>
                    </a:lnTo>
                    <a:lnTo>
                      <a:pt x="2275" y="33"/>
                    </a:ln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>
                <a:off x="3496050" y="3544625"/>
                <a:ext cx="47150" cy="47150"/>
              </a:xfrm>
              <a:custGeom>
                <a:rect b="b" l="l" r="r" t="t"/>
                <a:pathLst>
                  <a:path extrusionOk="0" h="1886" w="1886">
                    <a:moveTo>
                      <a:pt x="943" y="1"/>
                    </a:moveTo>
                    <a:lnTo>
                      <a:pt x="748" y="33"/>
                    </a:lnTo>
                    <a:lnTo>
                      <a:pt x="585" y="66"/>
                    </a:lnTo>
                    <a:lnTo>
                      <a:pt x="423" y="163"/>
                    </a:lnTo>
                    <a:lnTo>
                      <a:pt x="261" y="261"/>
                    </a:lnTo>
                    <a:lnTo>
                      <a:pt x="163" y="423"/>
                    </a:lnTo>
                    <a:lnTo>
                      <a:pt x="66" y="586"/>
                    </a:lnTo>
                    <a:lnTo>
                      <a:pt x="33" y="748"/>
                    </a:lnTo>
                    <a:lnTo>
                      <a:pt x="1" y="943"/>
                    </a:lnTo>
                    <a:lnTo>
                      <a:pt x="33" y="1138"/>
                    </a:lnTo>
                    <a:lnTo>
                      <a:pt x="66" y="1301"/>
                    </a:lnTo>
                    <a:lnTo>
                      <a:pt x="163" y="1463"/>
                    </a:lnTo>
                    <a:lnTo>
                      <a:pt x="261" y="1593"/>
                    </a:lnTo>
                    <a:lnTo>
                      <a:pt x="423" y="1723"/>
                    </a:lnTo>
                    <a:lnTo>
                      <a:pt x="585" y="1788"/>
                    </a:lnTo>
                    <a:lnTo>
                      <a:pt x="748" y="1853"/>
                    </a:lnTo>
                    <a:lnTo>
                      <a:pt x="943" y="1885"/>
                    </a:lnTo>
                    <a:lnTo>
                      <a:pt x="1138" y="1853"/>
                    </a:lnTo>
                    <a:lnTo>
                      <a:pt x="1300" y="1788"/>
                    </a:lnTo>
                    <a:lnTo>
                      <a:pt x="1463" y="1723"/>
                    </a:lnTo>
                    <a:lnTo>
                      <a:pt x="1593" y="1593"/>
                    </a:lnTo>
                    <a:lnTo>
                      <a:pt x="1723" y="1463"/>
                    </a:lnTo>
                    <a:lnTo>
                      <a:pt x="1788" y="1301"/>
                    </a:lnTo>
                    <a:lnTo>
                      <a:pt x="1853" y="1138"/>
                    </a:lnTo>
                    <a:lnTo>
                      <a:pt x="1885" y="943"/>
                    </a:lnTo>
                    <a:lnTo>
                      <a:pt x="1853" y="748"/>
                    </a:lnTo>
                    <a:lnTo>
                      <a:pt x="1788" y="586"/>
                    </a:lnTo>
                    <a:lnTo>
                      <a:pt x="1723" y="423"/>
                    </a:lnTo>
                    <a:lnTo>
                      <a:pt x="1593" y="261"/>
                    </a:lnTo>
                    <a:lnTo>
                      <a:pt x="1463" y="163"/>
                    </a:lnTo>
                    <a:lnTo>
                      <a:pt x="1300" y="66"/>
                    </a:lnTo>
                    <a:lnTo>
                      <a:pt x="1138" y="33"/>
                    </a:lnTo>
                    <a:lnTo>
                      <a:pt x="9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3471675" y="3649425"/>
                <a:ext cx="220150" cy="105600"/>
              </a:xfrm>
              <a:custGeom>
                <a:rect b="b" l="l" r="r" t="t"/>
                <a:pathLst>
                  <a:path extrusionOk="0" h="4224" w="8806">
                    <a:moveTo>
                      <a:pt x="131" y="0"/>
                    </a:moveTo>
                    <a:lnTo>
                      <a:pt x="66" y="65"/>
                    </a:lnTo>
                    <a:lnTo>
                      <a:pt x="33" y="195"/>
                    </a:lnTo>
                    <a:lnTo>
                      <a:pt x="1" y="390"/>
                    </a:lnTo>
                    <a:lnTo>
                      <a:pt x="1" y="617"/>
                    </a:lnTo>
                    <a:lnTo>
                      <a:pt x="33" y="845"/>
                    </a:lnTo>
                    <a:lnTo>
                      <a:pt x="66" y="1072"/>
                    </a:lnTo>
                    <a:lnTo>
                      <a:pt x="228" y="1495"/>
                    </a:lnTo>
                    <a:lnTo>
                      <a:pt x="423" y="1885"/>
                    </a:lnTo>
                    <a:lnTo>
                      <a:pt x="651" y="2242"/>
                    </a:lnTo>
                    <a:lnTo>
                      <a:pt x="976" y="2599"/>
                    </a:lnTo>
                    <a:lnTo>
                      <a:pt x="1301" y="2892"/>
                    </a:lnTo>
                    <a:lnTo>
                      <a:pt x="1625" y="3152"/>
                    </a:lnTo>
                    <a:lnTo>
                      <a:pt x="1983" y="3379"/>
                    </a:lnTo>
                    <a:lnTo>
                      <a:pt x="2340" y="3574"/>
                    </a:lnTo>
                    <a:lnTo>
                      <a:pt x="2730" y="3737"/>
                    </a:lnTo>
                    <a:lnTo>
                      <a:pt x="3120" y="3866"/>
                    </a:lnTo>
                    <a:lnTo>
                      <a:pt x="3542" y="3996"/>
                    </a:lnTo>
                    <a:lnTo>
                      <a:pt x="3965" y="4094"/>
                    </a:lnTo>
                    <a:lnTo>
                      <a:pt x="4387" y="4159"/>
                    </a:lnTo>
                    <a:lnTo>
                      <a:pt x="4809" y="4191"/>
                    </a:lnTo>
                    <a:lnTo>
                      <a:pt x="5232" y="4224"/>
                    </a:lnTo>
                    <a:lnTo>
                      <a:pt x="5654" y="4191"/>
                    </a:lnTo>
                    <a:lnTo>
                      <a:pt x="6077" y="4126"/>
                    </a:lnTo>
                    <a:lnTo>
                      <a:pt x="6466" y="4029"/>
                    </a:lnTo>
                    <a:lnTo>
                      <a:pt x="6856" y="3899"/>
                    </a:lnTo>
                    <a:lnTo>
                      <a:pt x="7246" y="3704"/>
                    </a:lnTo>
                    <a:lnTo>
                      <a:pt x="7571" y="3477"/>
                    </a:lnTo>
                    <a:lnTo>
                      <a:pt x="7928" y="3217"/>
                    </a:lnTo>
                    <a:lnTo>
                      <a:pt x="8188" y="2989"/>
                    </a:lnTo>
                    <a:lnTo>
                      <a:pt x="8416" y="2697"/>
                    </a:lnTo>
                    <a:lnTo>
                      <a:pt x="8611" y="2372"/>
                    </a:lnTo>
                    <a:lnTo>
                      <a:pt x="8806" y="2047"/>
                    </a:lnTo>
                    <a:lnTo>
                      <a:pt x="8806" y="1950"/>
                    </a:lnTo>
                    <a:lnTo>
                      <a:pt x="8773" y="1852"/>
                    </a:lnTo>
                    <a:lnTo>
                      <a:pt x="8708" y="1787"/>
                    </a:lnTo>
                    <a:lnTo>
                      <a:pt x="8643" y="1755"/>
                    </a:lnTo>
                    <a:lnTo>
                      <a:pt x="8448" y="1755"/>
                    </a:lnTo>
                    <a:lnTo>
                      <a:pt x="8351" y="1820"/>
                    </a:lnTo>
                    <a:lnTo>
                      <a:pt x="8286" y="1917"/>
                    </a:lnTo>
                    <a:lnTo>
                      <a:pt x="8286" y="1885"/>
                    </a:lnTo>
                    <a:lnTo>
                      <a:pt x="8253" y="1950"/>
                    </a:lnTo>
                    <a:lnTo>
                      <a:pt x="8188" y="2112"/>
                    </a:lnTo>
                    <a:lnTo>
                      <a:pt x="7993" y="2372"/>
                    </a:lnTo>
                    <a:lnTo>
                      <a:pt x="7766" y="2632"/>
                    </a:lnTo>
                    <a:lnTo>
                      <a:pt x="7571" y="2827"/>
                    </a:lnTo>
                    <a:lnTo>
                      <a:pt x="7344" y="2989"/>
                    </a:lnTo>
                    <a:lnTo>
                      <a:pt x="7116" y="3152"/>
                    </a:lnTo>
                    <a:lnTo>
                      <a:pt x="6889" y="3282"/>
                    </a:lnTo>
                    <a:lnTo>
                      <a:pt x="6629" y="3412"/>
                    </a:lnTo>
                    <a:lnTo>
                      <a:pt x="6369" y="3509"/>
                    </a:lnTo>
                    <a:lnTo>
                      <a:pt x="6109" y="3574"/>
                    </a:lnTo>
                    <a:lnTo>
                      <a:pt x="5849" y="3639"/>
                    </a:lnTo>
                    <a:lnTo>
                      <a:pt x="5394" y="3672"/>
                    </a:lnTo>
                    <a:lnTo>
                      <a:pt x="4939" y="3672"/>
                    </a:lnTo>
                    <a:lnTo>
                      <a:pt x="4485" y="3639"/>
                    </a:lnTo>
                    <a:lnTo>
                      <a:pt x="4030" y="3574"/>
                    </a:lnTo>
                    <a:lnTo>
                      <a:pt x="3575" y="3444"/>
                    </a:lnTo>
                    <a:lnTo>
                      <a:pt x="3152" y="3314"/>
                    </a:lnTo>
                    <a:lnTo>
                      <a:pt x="2730" y="3152"/>
                    </a:lnTo>
                    <a:lnTo>
                      <a:pt x="2340" y="2957"/>
                    </a:lnTo>
                    <a:lnTo>
                      <a:pt x="2080" y="2794"/>
                    </a:lnTo>
                    <a:lnTo>
                      <a:pt x="1820" y="2632"/>
                    </a:lnTo>
                    <a:lnTo>
                      <a:pt x="1593" y="2469"/>
                    </a:lnTo>
                    <a:lnTo>
                      <a:pt x="1365" y="2274"/>
                    </a:lnTo>
                    <a:lnTo>
                      <a:pt x="1171" y="2047"/>
                    </a:lnTo>
                    <a:lnTo>
                      <a:pt x="1008" y="1820"/>
                    </a:lnTo>
                    <a:lnTo>
                      <a:pt x="846" y="1560"/>
                    </a:lnTo>
                    <a:lnTo>
                      <a:pt x="716" y="1300"/>
                    </a:lnTo>
                    <a:lnTo>
                      <a:pt x="618" y="942"/>
                    </a:lnTo>
                    <a:lnTo>
                      <a:pt x="553" y="585"/>
                    </a:lnTo>
                    <a:lnTo>
                      <a:pt x="553" y="358"/>
                    </a:lnTo>
                    <a:lnTo>
                      <a:pt x="553" y="325"/>
                    </a:lnTo>
                    <a:lnTo>
                      <a:pt x="521" y="195"/>
                    </a:lnTo>
                    <a:lnTo>
                      <a:pt x="488" y="98"/>
                    </a:lnTo>
                    <a:lnTo>
                      <a:pt x="423" y="3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3478175" y="3358625"/>
                <a:ext cx="350125" cy="259150"/>
              </a:xfrm>
              <a:custGeom>
                <a:rect b="b" l="l" r="r" t="t"/>
                <a:pathLst>
                  <a:path extrusionOk="0" h="10366" w="14005">
                    <a:moveTo>
                      <a:pt x="9488" y="3705"/>
                    </a:moveTo>
                    <a:lnTo>
                      <a:pt x="9618" y="3737"/>
                    </a:lnTo>
                    <a:lnTo>
                      <a:pt x="9715" y="3770"/>
                    </a:lnTo>
                    <a:lnTo>
                      <a:pt x="9780" y="3835"/>
                    </a:lnTo>
                    <a:lnTo>
                      <a:pt x="9813" y="3900"/>
                    </a:lnTo>
                    <a:lnTo>
                      <a:pt x="9813" y="3965"/>
                    </a:lnTo>
                    <a:lnTo>
                      <a:pt x="9780" y="4127"/>
                    </a:lnTo>
                    <a:lnTo>
                      <a:pt x="9650" y="4289"/>
                    </a:lnTo>
                    <a:lnTo>
                      <a:pt x="9488" y="4452"/>
                    </a:lnTo>
                    <a:lnTo>
                      <a:pt x="9293" y="4614"/>
                    </a:lnTo>
                    <a:lnTo>
                      <a:pt x="9131" y="4744"/>
                    </a:lnTo>
                    <a:lnTo>
                      <a:pt x="8838" y="4907"/>
                    </a:lnTo>
                    <a:lnTo>
                      <a:pt x="8546" y="5037"/>
                    </a:lnTo>
                    <a:lnTo>
                      <a:pt x="8221" y="5167"/>
                    </a:lnTo>
                    <a:lnTo>
                      <a:pt x="7896" y="5264"/>
                    </a:lnTo>
                    <a:lnTo>
                      <a:pt x="7214" y="5394"/>
                    </a:lnTo>
                    <a:lnTo>
                      <a:pt x="6531" y="5492"/>
                    </a:lnTo>
                    <a:lnTo>
                      <a:pt x="6174" y="5492"/>
                    </a:lnTo>
                    <a:lnTo>
                      <a:pt x="6401" y="5264"/>
                    </a:lnTo>
                    <a:lnTo>
                      <a:pt x="6856" y="4842"/>
                    </a:lnTo>
                    <a:lnTo>
                      <a:pt x="7311" y="4517"/>
                    </a:lnTo>
                    <a:lnTo>
                      <a:pt x="7766" y="4224"/>
                    </a:lnTo>
                    <a:lnTo>
                      <a:pt x="8286" y="3965"/>
                    </a:lnTo>
                    <a:lnTo>
                      <a:pt x="8546" y="3867"/>
                    </a:lnTo>
                    <a:lnTo>
                      <a:pt x="8806" y="3770"/>
                    </a:lnTo>
                    <a:lnTo>
                      <a:pt x="9066" y="3737"/>
                    </a:lnTo>
                    <a:lnTo>
                      <a:pt x="9325" y="3705"/>
                    </a:lnTo>
                    <a:close/>
                    <a:moveTo>
                      <a:pt x="11555" y="6405"/>
                    </a:moveTo>
                    <a:lnTo>
                      <a:pt x="11535" y="6466"/>
                    </a:lnTo>
                    <a:lnTo>
                      <a:pt x="11340" y="6694"/>
                    </a:lnTo>
                    <a:lnTo>
                      <a:pt x="11080" y="6889"/>
                    </a:lnTo>
                    <a:lnTo>
                      <a:pt x="10852" y="7051"/>
                    </a:lnTo>
                    <a:lnTo>
                      <a:pt x="10560" y="7181"/>
                    </a:lnTo>
                    <a:lnTo>
                      <a:pt x="10177" y="7340"/>
                    </a:lnTo>
                    <a:lnTo>
                      <a:pt x="10177" y="7340"/>
                    </a:lnTo>
                    <a:lnTo>
                      <a:pt x="10203" y="7311"/>
                    </a:lnTo>
                    <a:lnTo>
                      <a:pt x="10625" y="6921"/>
                    </a:lnTo>
                    <a:lnTo>
                      <a:pt x="11047" y="6629"/>
                    </a:lnTo>
                    <a:lnTo>
                      <a:pt x="11275" y="6499"/>
                    </a:lnTo>
                    <a:lnTo>
                      <a:pt x="11470" y="6434"/>
                    </a:lnTo>
                    <a:lnTo>
                      <a:pt x="11555" y="6405"/>
                    </a:lnTo>
                    <a:close/>
                    <a:moveTo>
                      <a:pt x="3900" y="1"/>
                    </a:moveTo>
                    <a:lnTo>
                      <a:pt x="3185" y="98"/>
                    </a:lnTo>
                    <a:lnTo>
                      <a:pt x="2535" y="228"/>
                    </a:lnTo>
                    <a:lnTo>
                      <a:pt x="1885" y="391"/>
                    </a:lnTo>
                    <a:lnTo>
                      <a:pt x="1398" y="618"/>
                    </a:lnTo>
                    <a:lnTo>
                      <a:pt x="1170" y="748"/>
                    </a:lnTo>
                    <a:lnTo>
                      <a:pt x="943" y="878"/>
                    </a:lnTo>
                    <a:lnTo>
                      <a:pt x="748" y="1040"/>
                    </a:lnTo>
                    <a:lnTo>
                      <a:pt x="553" y="1235"/>
                    </a:lnTo>
                    <a:lnTo>
                      <a:pt x="391" y="1430"/>
                    </a:lnTo>
                    <a:lnTo>
                      <a:pt x="261" y="1658"/>
                    </a:lnTo>
                    <a:lnTo>
                      <a:pt x="131" y="1918"/>
                    </a:lnTo>
                    <a:lnTo>
                      <a:pt x="66" y="2243"/>
                    </a:lnTo>
                    <a:lnTo>
                      <a:pt x="1" y="2535"/>
                    </a:lnTo>
                    <a:lnTo>
                      <a:pt x="1" y="2860"/>
                    </a:lnTo>
                    <a:lnTo>
                      <a:pt x="33" y="3152"/>
                    </a:lnTo>
                    <a:lnTo>
                      <a:pt x="98" y="3477"/>
                    </a:lnTo>
                    <a:lnTo>
                      <a:pt x="196" y="3770"/>
                    </a:lnTo>
                    <a:lnTo>
                      <a:pt x="326" y="4030"/>
                    </a:lnTo>
                    <a:lnTo>
                      <a:pt x="521" y="4322"/>
                    </a:lnTo>
                    <a:lnTo>
                      <a:pt x="748" y="4582"/>
                    </a:lnTo>
                    <a:lnTo>
                      <a:pt x="1041" y="4809"/>
                    </a:lnTo>
                    <a:lnTo>
                      <a:pt x="1333" y="5037"/>
                    </a:lnTo>
                    <a:lnTo>
                      <a:pt x="1625" y="5199"/>
                    </a:lnTo>
                    <a:lnTo>
                      <a:pt x="1950" y="5362"/>
                    </a:lnTo>
                    <a:lnTo>
                      <a:pt x="2308" y="5524"/>
                    </a:lnTo>
                    <a:lnTo>
                      <a:pt x="2665" y="5622"/>
                    </a:lnTo>
                    <a:lnTo>
                      <a:pt x="3412" y="5784"/>
                    </a:lnTo>
                    <a:lnTo>
                      <a:pt x="4160" y="5914"/>
                    </a:lnTo>
                    <a:lnTo>
                      <a:pt x="4874" y="5979"/>
                    </a:lnTo>
                    <a:lnTo>
                      <a:pt x="5272" y="5979"/>
                    </a:lnTo>
                    <a:lnTo>
                      <a:pt x="5199" y="6174"/>
                    </a:lnTo>
                    <a:lnTo>
                      <a:pt x="5134" y="6466"/>
                    </a:lnTo>
                    <a:lnTo>
                      <a:pt x="5167" y="6726"/>
                    </a:lnTo>
                    <a:lnTo>
                      <a:pt x="5232" y="7019"/>
                    </a:lnTo>
                    <a:lnTo>
                      <a:pt x="5329" y="7181"/>
                    </a:lnTo>
                    <a:lnTo>
                      <a:pt x="5459" y="7344"/>
                    </a:lnTo>
                    <a:lnTo>
                      <a:pt x="5589" y="7473"/>
                    </a:lnTo>
                    <a:lnTo>
                      <a:pt x="5752" y="7603"/>
                    </a:lnTo>
                    <a:lnTo>
                      <a:pt x="5914" y="7701"/>
                    </a:lnTo>
                    <a:lnTo>
                      <a:pt x="6109" y="7798"/>
                    </a:lnTo>
                    <a:lnTo>
                      <a:pt x="6531" y="7961"/>
                    </a:lnTo>
                    <a:lnTo>
                      <a:pt x="6954" y="8058"/>
                    </a:lnTo>
                    <a:lnTo>
                      <a:pt x="7376" y="8123"/>
                    </a:lnTo>
                    <a:lnTo>
                      <a:pt x="7798" y="8156"/>
                    </a:lnTo>
                    <a:lnTo>
                      <a:pt x="8611" y="8156"/>
                    </a:lnTo>
                    <a:lnTo>
                      <a:pt x="9033" y="8123"/>
                    </a:lnTo>
                    <a:lnTo>
                      <a:pt x="9045" y="8122"/>
                    </a:lnTo>
                    <a:lnTo>
                      <a:pt x="9045" y="8122"/>
                    </a:lnTo>
                    <a:lnTo>
                      <a:pt x="9001" y="8221"/>
                    </a:lnTo>
                    <a:lnTo>
                      <a:pt x="8936" y="8513"/>
                    </a:lnTo>
                    <a:lnTo>
                      <a:pt x="8903" y="8806"/>
                    </a:lnTo>
                    <a:lnTo>
                      <a:pt x="8936" y="9130"/>
                    </a:lnTo>
                    <a:lnTo>
                      <a:pt x="9033" y="9455"/>
                    </a:lnTo>
                    <a:lnTo>
                      <a:pt x="9196" y="9715"/>
                    </a:lnTo>
                    <a:lnTo>
                      <a:pt x="9423" y="9943"/>
                    </a:lnTo>
                    <a:lnTo>
                      <a:pt x="9650" y="10138"/>
                    </a:lnTo>
                    <a:lnTo>
                      <a:pt x="9943" y="10268"/>
                    </a:lnTo>
                    <a:lnTo>
                      <a:pt x="10235" y="10333"/>
                    </a:lnTo>
                    <a:lnTo>
                      <a:pt x="10560" y="10365"/>
                    </a:lnTo>
                    <a:lnTo>
                      <a:pt x="10885" y="10300"/>
                    </a:lnTo>
                    <a:lnTo>
                      <a:pt x="11242" y="10203"/>
                    </a:lnTo>
                    <a:lnTo>
                      <a:pt x="11600" y="10073"/>
                    </a:lnTo>
                    <a:lnTo>
                      <a:pt x="11925" y="9878"/>
                    </a:lnTo>
                    <a:lnTo>
                      <a:pt x="12250" y="9650"/>
                    </a:lnTo>
                    <a:lnTo>
                      <a:pt x="12542" y="9423"/>
                    </a:lnTo>
                    <a:lnTo>
                      <a:pt x="12834" y="9130"/>
                    </a:lnTo>
                    <a:lnTo>
                      <a:pt x="13094" y="8871"/>
                    </a:lnTo>
                    <a:lnTo>
                      <a:pt x="13354" y="8578"/>
                    </a:lnTo>
                    <a:lnTo>
                      <a:pt x="13549" y="8351"/>
                    </a:lnTo>
                    <a:lnTo>
                      <a:pt x="13712" y="8091"/>
                    </a:lnTo>
                    <a:lnTo>
                      <a:pt x="13842" y="7831"/>
                    </a:lnTo>
                    <a:lnTo>
                      <a:pt x="13972" y="7571"/>
                    </a:lnTo>
                    <a:lnTo>
                      <a:pt x="14004" y="7473"/>
                    </a:lnTo>
                    <a:lnTo>
                      <a:pt x="13972" y="7376"/>
                    </a:lnTo>
                    <a:lnTo>
                      <a:pt x="13907" y="7311"/>
                    </a:lnTo>
                    <a:lnTo>
                      <a:pt x="13809" y="7246"/>
                    </a:lnTo>
                    <a:lnTo>
                      <a:pt x="13712" y="7246"/>
                    </a:lnTo>
                    <a:lnTo>
                      <a:pt x="13614" y="7279"/>
                    </a:lnTo>
                    <a:lnTo>
                      <a:pt x="13517" y="7344"/>
                    </a:lnTo>
                    <a:lnTo>
                      <a:pt x="13484" y="7441"/>
                    </a:lnTo>
                    <a:lnTo>
                      <a:pt x="13354" y="7701"/>
                    </a:lnTo>
                    <a:lnTo>
                      <a:pt x="13192" y="7928"/>
                    </a:lnTo>
                    <a:lnTo>
                      <a:pt x="13029" y="8188"/>
                    </a:lnTo>
                    <a:lnTo>
                      <a:pt x="12834" y="8416"/>
                    </a:lnTo>
                    <a:lnTo>
                      <a:pt x="12412" y="8838"/>
                    </a:lnTo>
                    <a:lnTo>
                      <a:pt x="11957" y="9195"/>
                    </a:lnTo>
                    <a:lnTo>
                      <a:pt x="11730" y="9358"/>
                    </a:lnTo>
                    <a:lnTo>
                      <a:pt x="11470" y="9520"/>
                    </a:lnTo>
                    <a:lnTo>
                      <a:pt x="11177" y="9650"/>
                    </a:lnTo>
                    <a:lnTo>
                      <a:pt x="10885" y="9780"/>
                    </a:lnTo>
                    <a:lnTo>
                      <a:pt x="10593" y="9845"/>
                    </a:lnTo>
                    <a:lnTo>
                      <a:pt x="10333" y="9845"/>
                    </a:lnTo>
                    <a:lnTo>
                      <a:pt x="10170" y="9813"/>
                    </a:lnTo>
                    <a:lnTo>
                      <a:pt x="10040" y="9748"/>
                    </a:lnTo>
                    <a:lnTo>
                      <a:pt x="9910" y="9683"/>
                    </a:lnTo>
                    <a:lnTo>
                      <a:pt x="9780" y="9585"/>
                    </a:lnTo>
                    <a:lnTo>
                      <a:pt x="9618" y="9390"/>
                    </a:lnTo>
                    <a:lnTo>
                      <a:pt x="9488" y="9163"/>
                    </a:lnTo>
                    <a:lnTo>
                      <a:pt x="9423" y="8936"/>
                    </a:lnTo>
                    <a:lnTo>
                      <a:pt x="9423" y="8708"/>
                    </a:lnTo>
                    <a:lnTo>
                      <a:pt x="9488" y="8481"/>
                    </a:lnTo>
                    <a:lnTo>
                      <a:pt x="9553" y="8221"/>
                    </a:lnTo>
                    <a:lnTo>
                      <a:pt x="9668" y="8020"/>
                    </a:lnTo>
                    <a:lnTo>
                      <a:pt x="9668" y="8020"/>
                    </a:lnTo>
                    <a:lnTo>
                      <a:pt x="9943" y="7961"/>
                    </a:lnTo>
                    <a:lnTo>
                      <a:pt x="10398" y="7831"/>
                    </a:lnTo>
                    <a:lnTo>
                      <a:pt x="10820" y="7668"/>
                    </a:lnTo>
                    <a:lnTo>
                      <a:pt x="11210" y="7441"/>
                    </a:lnTo>
                    <a:lnTo>
                      <a:pt x="11567" y="7214"/>
                    </a:lnTo>
                    <a:lnTo>
                      <a:pt x="11697" y="7051"/>
                    </a:lnTo>
                    <a:lnTo>
                      <a:pt x="11860" y="6889"/>
                    </a:lnTo>
                    <a:lnTo>
                      <a:pt x="11990" y="6661"/>
                    </a:lnTo>
                    <a:lnTo>
                      <a:pt x="12087" y="6466"/>
                    </a:lnTo>
                    <a:lnTo>
                      <a:pt x="12120" y="6239"/>
                    </a:lnTo>
                    <a:lnTo>
                      <a:pt x="12120" y="6141"/>
                    </a:lnTo>
                    <a:lnTo>
                      <a:pt x="12087" y="6044"/>
                    </a:lnTo>
                    <a:lnTo>
                      <a:pt x="12022" y="5979"/>
                    </a:lnTo>
                    <a:lnTo>
                      <a:pt x="11957" y="5914"/>
                    </a:lnTo>
                    <a:lnTo>
                      <a:pt x="11860" y="5881"/>
                    </a:lnTo>
                    <a:lnTo>
                      <a:pt x="11697" y="5849"/>
                    </a:lnTo>
                    <a:lnTo>
                      <a:pt x="11470" y="5849"/>
                    </a:lnTo>
                    <a:lnTo>
                      <a:pt x="11210" y="5946"/>
                    </a:lnTo>
                    <a:lnTo>
                      <a:pt x="10950" y="6044"/>
                    </a:lnTo>
                    <a:lnTo>
                      <a:pt x="10723" y="6206"/>
                    </a:lnTo>
                    <a:lnTo>
                      <a:pt x="10463" y="6369"/>
                    </a:lnTo>
                    <a:lnTo>
                      <a:pt x="10268" y="6564"/>
                    </a:lnTo>
                    <a:lnTo>
                      <a:pt x="9878" y="6921"/>
                    </a:lnTo>
                    <a:lnTo>
                      <a:pt x="9683" y="7149"/>
                    </a:lnTo>
                    <a:lnTo>
                      <a:pt x="9488" y="7376"/>
                    </a:lnTo>
                    <a:lnTo>
                      <a:pt x="9368" y="7536"/>
                    </a:lnTo>
                    <a:lnTo>
                      <a:pt x="9368" y="7536"/>
                    </a:lnTo>
                    <a:lnTo>
                      <a:pt x="9358" y="7538"/>
                    </a:lnTo>
                    <a:lnTo>
                      <a:pt x="8903" y="7603"/>
                    </a:lnTo>
                    <a:lnTo>
                      <a:pt x="8481" y="7636"/>
                    </a:lnTo>
                    <a:lnTo>
                      <a:pt x="8058" y="7636"/>
                    </a:lnTo>
                    <a:lnTo>
                      <a:pt x="7636" y="7603"/>
                    </a:lnTo>
                    <a:lnTo>
                      <a:pt x="7214" y="7538"/>
                    </a:lnTo>
                    <a:lnTo>
                      <a:pt x="6661" y="7408"/>
                    </a:lnTo>
                    <a:lnTo>
                      <a:pt x="6369" y="7311"/>
                    </a:lnTo>
                    <a:lnTo>
                      <a:pt x="6109" y="7181"/>
                    </a:lnTo>
                    <a:lnTo>
                      <a:pt x="5882" y="7019"/>
                    </a:lnTo>
                    <a:lnTo>
                      <a:pt x="5817" y="6921"/>
                    </a:lnTo>
                    <a:lnTo>
                      <a:pt x="5752" y="6791"/>
                    </a:lnTo>
                    <a:lnTo>
                      <a:pt x="5687" y="6661"/>
                    </a:lnTo>
                    <a:lnTo>
                      <a:pt x="5687" y="6531"/>
                    </a:lnTo>
                    <a:lnTo>
                      <a:pt x="5687" y="6401"/>
                    </a:lnTo>
                    <a:lnTo>
                      <a:pt x="5752" y="6239"/>
                    </a:lnTo>
                    <a:lnTo>
                      <a:pt x="5849" y="5979"/>
                    </a:lnTo>
                    <a:lnTo>
                      <a:pt x="6401" y="5979"/>
                    </a:lnTo>
                    <a:lnTo>
                      <a:pt x="6824" y="5946"/>
                    </a:lnTo>
                    <a:lnTo>
                      <a:pt x="7246" y="5914"/>
                    </a:lnTo>
                    <a:lnTo>
                      <a:pt x="7668" y="5849"/>
                    </a:lnTo>
                    <a:lnTo>
                      <a:pt x="8091" y="5751"/>
                    </a:lnTo>
                    <a:lnTo>
                      <a:pt x="8481" y="5622"/>
                    </a:lnTo>
                    <a:lnTo>
                      <a:pt x="8871" y="5459"/>
                    </a:lnTo>
                    <a:lnTo>
                      <a:pt x="9131" y="5329"/>
                    </a:lnTo>
                    <a:lnTo>
                      <a:pt x="9390" y="5199"/>
                    </a:lnTo>
                    <a:lnTo>
                      <a:pt x="9650" y="5004"/>
                    </a:lnTo>
                    <a:lnTo>
                      <a:pt x="9910" y="4809"/>
                    </a:lnTo>
                    <a:lnTo>
                      <a:pt x="10138" y="4582"/>
                    </a:lnTo>
                    <a:lnTo>
                      <a:pt x="10300" y="4322"/>
                    </a:lnTo>
                    <a:lnTo>
                      <a:pt x="10365" y="4159"/>
                    </a:lnTo>
                    <a:lnTo>
                      <a:pt x="10398" y="4030"/>
                    </a:lnTo>
                    <a:lnTo>
                      <a:pt x="10398" y="3900"/>
                    </a:lnTo>
                    <a:lnTo>
                      <a:pt x="10365" y="3737"/>
                    </a:lnTo>
                    <a:lnTo>
                      <a:pt x="10300" y="3607"/>
                    </a:lnTo>
                    <a:lnTo>
                      <a:pt x="10235" y="3510"/>
                    </a:lnTo>
                    <a:lnTo>
                      <a:pt x="10170" y="3412"/>
                    </a:lnTo>
                    <a:lnTo>
                      <a:pt x="10073" y="3347"/>
                    </a:lnTo>
                    <a:lnTo>
                      <a:pt x="9813" y="3217"/>
                    </a:lnTo>
                    <a:lnTo>
                      <a:pt x="9553" y="3185"/>
                    </a:lnTo>
                    <a:lnTo>
                      <a:pt x="9260" y="3185"/>
                    </a:lnTo>
                    <a:lnTo>
                      <a:pt x="9001" y="3217"/>
                    </a:lnTo>
                    <a:lnTo>
                      <a:pt x="8708" y="3250"/>
                    </a:lnTo>
                    <a:lnTo>
                      <a:pt x="8481" y="3315"/>
                    </a:lnTo>
                    <a:lnTo>
                      <a:pt x="8156" y="3445"/>
                    </a:lnTo>
                    <a:lnTo>
                      <a:pt x="7798" y="3607"/>
                    </a:lnTo>
                    <a:lnTo>
                      <a:pt x="7474" y="3802"/>
                    </a:lnTo>
                    <a:lnTo>
                      <a:pt x="7149" y="3997"/>
                    </a:lnTo>
                    <a:lnTo>
                      <a:pt x="6824" y="4192"/>
                    </a:lnTo>
                    <a:lnTo>
                      <a:pt x="6531" y="4452"/>
                    </a:lnTo>
                    <a:lnTo>
                      <a:pt x="6239" y="4679"/>
                    </a:lnTo>
                    <a:lnTo>
                      <a:pt x="5979" y="4972"/>
                    </a:lnTo>
                    <a:lnTo>
                      <a:pt x="5784" y="5167"/>
                    </a:lnTo>
                    <a:lnTo>
                      <a:pt x="5589" y="5394"/>
                    </a:lnTo>
                    <a:lnTo>
                      <a:pt x="5537" y="5478"/>
                    </a:lnTo>
                    <a:lnTo>
                      <a:pt x="5537" y="5478"/>
                    </a:lnTo>
                    <a:lnTo>
                      <a:pt x="5134" y="5459"/>
                    </a:lnTo>
                    <a:lnTo>
                      <a:pt x="4452" y="5394"/>
                    </a:lnTo>
                    <a:lnTo>
                      <a:pt x="3802" y="5297"/>
                    </a:lnTo>
                    <a:lnTo>
                      <a:pt x="3282" y="5199"/>
                    </a:lnTo>
                    <a:lnTo>
                      <a:pt x="2730" y="5069"/>
                    </a:lnTo>
                    <a:lnTo>
                      <a:pt x="2178" y="4874"/>
                    </a:lnTo>
                    <a:lnTo>
                      <a:pt x="1918" y="4744"/>
                    </a:lnTo>
                    <a:lnTo>
                      <a:pt x="1690" y="4614"/>
                    </a:lnTo>
                    <a:lnTo>
                      <a:pt x="1430" y="4452"/>
                    </a:lnTo>
                    <a:lnTo>
                      <a:pt x="1235" y="4289"/>
                    </a:lnTo>
                    <a:lnTo>
                      <a:pt x="1041" y="4095"/>
                    </a:lnTo>
                    <a:lnTo>
                      <a:pt x="878" y="3900"/>
                    </a:lnTo>
                    <a:lnTo>
                      <a:pt x="716" y="3672"/>
                    </a:lnTo>
                    <a:lnTo>
                      <a:pt x="618" y="3412"/>
                    </a:lnTo>
                    <a:lnTo>
                      <a:pt x="553" y="3152"/>
                    </a:lnTo>
                    <a:lnTo>
                      <a:pt x="521" y="2860"/>
                    </a:lnTo>
                    <a:lnTo>
                      <a:pt x="553" y="2600"/>
                    </a:lnTo>
                    <a:lnTo>
                      <a:pt x="586" y="2373"/>
                    </a:lnTo>
                    <a:lnTo>
                      <a:pt x="651" y="2145"/>
                    </a:lnTo>
                    <a:lnTo>
                      <a:pt x="716" y="1950"/>
                    </a:lnTo>
                    <a:lnTo>
                      <a:pt x="846" y="1788"/>
                    </a:lnTo>
                    <a:lnTo>
                      <a:pt x="943" y="1625"/>
                    </a:lnTo>
                    <a:lnTo>
                      <a:pt x="1105" y="1463"/>
                    </a:lnTo>
                    <a:lnTo>
                      <a:pt x="1268" y="1333"/>
                    </a:lnTo>
                    <a:lnTo>
                      <a:pt x="1625" y="1105"/>
                    </a:lnTo>
                    <a:lnTo>
                      <a:pt x="2048" y="910"/>
                    </a:lnTo>
                    <a:lnTo>
                      <a:pt x="2470" y="781"/>
                    </a:lnTo>
                    <a:lnTo>
                      <a:pt x="2925" y="683"/>
                    </a:lnTo>
                    <a:lnTo>
                      <a:pt x="3542" y="586"/>
                    </a:lnTo>
                    <a:lnTo>
                      <a:pt x="4160" y="553"/>
                    </a:lnTo>
                    <a:lnTo>
                      <a:pt x="4777" y="521"/>
                    </a:lnTo>
                    <a:lnTo>
                      <a:pt x="5394" y="553"/>
                    </a:lnTo>
                    <a:lnTo>
                      <a:pt x="6011" y="586"/>
                    </a:lnTo>
                    <a:lnTo>
                      <a:pt x="6629" y="618"/>
                    </a:lnTo>
                    <a:lnTo>
                      <a:pt x="7863" y="781"/>
                    </a:lnTo>
                    <a:lnTo>
                      <a:pt x="9196" y="975"/>
                    </a:lnTo>
                    <a:lnTo>
                      <a:pt x="9845" y="1105"/>
                    </a:lnTo>
                    <a:lnTo>
                      <a:pt x="10495" y="1235"/>
                    </a:lnTo>
                    <a:lnTo>
                      <a:pt x="10593" y="1235"/>
                    </a:lnTo>
                    <a:lnTo>
                      <a:pt x="10690" y="1203"/>
                    </a:lnTo>
                    <a:lnTo>
                      <a:pt x="10755" y="1138"/>
                    </a:lnTo>
                    <a:lnTo>
                      <a:pt x="10820" y="1040"/>
                    </a:lnTo>
                    <a:lnTo>
                      <a:pt x="10820" y="943"/>
                    </a:lnTo>
                    <a:lnTo>
                      <a:pt x="10788" y="846"/>
                    </a:lnTo>
                    <a:lnTo>
                      <a:pt x="10723" y="781"/>
                    </a:lnTo>
                    <a:lnTo>
                      <a:pt x="10625" y="716"/>
                    </a:lnTo>
                    <a:lnTo>
                      <a:pt x="9813" y="553"/>
                    </a:lnTo>
                    <a:lnTo>
                      <a:pt x="9001" y="391"/>
                    </a:lnTo>
                    <a:lnTo>
                      <a:pt x="8156" y="293"/>
                    </a:lnTo>
                    <a:lnTo>
                      <a:pt x="7311" y="163"/>
                    </a:lnTo>
                    <a:lnTo>
                      <a:pt x="5979" y="33"/>
                    </a:lnTo>
                    <a:lnTo>
                      <a:pt x="52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0" name="Google Shape;790;p36"/>
            <p:cNvSpPr/>
            <p:nvPr/>
          </p:nvSpPr>
          <p:spPr>
            <a:xfrm>
              <a:off x="7366494" y="4600116"/>
              <a:ext cx="118007" cy="118007"/>
            </a:xfrm>
            <a:custGeom>
              <a:rect b="b" l="l" r="r" t="t"/>
              <a:pathLst>
                <a:path extrusionOk="0" h="1886" w="1886">
                  <a:moveTo>
                    <a:pt x="943" y="1"/>
                  </a:moveTo>
                  <a:lnTo>
                    <a:pt x="748" y="33"/>
                  </a:lnTo>
                  <a:lnTo>
                    <a:pt x="585" y="66"/>
                  </a:lnTo>
                  <a:lnTo>
                    <a:pt x="423" y="163"/>
                  </a:lnTo>
                  <a:lnTo>
                    <a:pt x="261" y="261"/>
                  </a:lnTo>
                  <a:lnTo>
                    <a:pt x="163" y="423"/>
                  </a:lnTo>
                  <a:lnTo>
                    <a:pt x="66" y="586"/>
                  </a:lnTo>
                  <a:lnTo>
                    <a:pt x="33" y="748"/>
                  </a:lnTo>
                  <a:lnTo>
                    <a:pt x="1" y="943"/>
                  </a:lnTo>
                  <a:lnTo>
                    <a:pt x="33" y="1138"/>
                  </a:lnTo>
                  <a:lnTo>
                    <a:pt x="66" y="1301"/>
                  </a:lnTo>
                  <a:lnTo>
                    <a:pt x="163" y="1463"/>
                  </a:lnTo>
                  <a:lnTo>
                    <a:pt x="261" y="1593"/>
                  </a:lnTo>
                  <a:lnTo>
                    <a:pt x="423" y="1723"/>
                  </a:lnTo>
                  <a:lnTo>
                    <a:pt x="585" y="1788"/>
                  </a:lnTo>
                  <a:lnTo>
                    <a:pt x="748" y="1853"/>
                  </a:lnTo>
                  <a:lnTo>
                    <a:pt x="943" y="1885"/>
                  </a:lnTo>
                  <a:lnTo>
                    <a:pt x="1138" y="1853"/>
                  </a:lnTo>
                  <a:lnTo>
                    <a:pt x="1300" y="1788"/>
                  </a:lnTo>
                  <a:lnTo>
                    <a:pt x="1463" y="1723"/>
                  </a:lnTo>
                  <a:lnTo>
                    <a:pt x="1593" y="1593"/>
                  </a:lnTo>
                  <a:lnTo>
                    <a:pt x="1723" y="1463"/>
                  </a:lnTo>
                  <a:lnTo>
                    <a:pt x="1788" y="1301"/>
                  </a:lnTo>
                  <a:lnTo>
                    <a:pt x="1853" y="1138"/>
                  </a:lnTo>
                  <a:lnTo>
                    <a:pt x="1885" y="943"/>
                  </a:lnTo>
                  <a:lnTo>
                    <a:pt x="1853" y="748"/>
                  </a:lnTo>
                  <a:lnTo>
                    <a:pt x="1788" y="586"/>
                  </a:lnTo>
                  <a:lnTo>
                    <a:pt x="1723" y="423"/>
                  </a:lnTo>
                  <a:lnTo>
                    <a:pt x="1593" y="261"/>
                  </a:lnTo>
                  <a:lnTo>
                    <a:pt x="1463" y="163"/>
                  </a:lnTo>
                  <a:lnTo>
                    <a:pt x="1300" y="66"/>
                  </a:lnTo>
                  <a:lnTo>
                    <a:pt x="1138" y="33"/>
                  </a:lnTo>
                  <a:lnTo>
                    <a:pt x="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1" name="Google Shape;791;p36"/>
          <p:cNvCxnSpPr/>
          <p:nvPr/>
        </p:nvCxnSpPr>
        <p:spPr>
          <a:xfrm>
            <a:off x="3549450" y="3104525"/>
            <a:ext cx="2045100" cy="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2" name="Google Shape;792;p36"/>
          <p:cNvGrpSpPr/>
          <p:nvPr/>
        </p:nvGrpSpPr>
        <p:grpSpPr>
          <a:xfrm>
            <a:off x="539647" y="714259"/>
            <a:ext cx="1945502" cy="1450949"/>
            <a:chOff x="539647" y="714259"/>
            <a:chExt cx="1945502" cy="1450949"/>
          </a:xfrm>
        </p:grpSpPr>
        <p:sp>
          <p:nvSpPr>
            <p:cNvPr id="793" name="Google Shape;793;p36"/>
            <p:cNvSpPr/>
            <p:nvPr/>
          </p:nvSpPr>
          <p:spPr>
            <a:xfrm rot="-1689081">
              <a:off x="1050522" y="978207"/>
              <a:ext cx="924441" cy="924441"/>
            </a:xfrm>
            <a:custGeom>
              <a:rect b="b" l="l" r="r" t="t"/>
              <a:pathLst>
                <a:path extrusionOk="0" h="19690" w="19690">
                  <a:moveTo>
                    <a:pt x="9163" y="0"/>
                  </a:moveTo>
                  <a:lnTo>
                    <a:pt x="8383" y="98"/>
                  </a:lnTo>
                  <a:lnTo>
                    <a:pt x="7636" y="260"/>
                  </a:lnTo>
                  <a:lnTo>
                    <a:pt x="6889" y="455"/>
                  </a:lnTo>
                  <a:lnTo>
                    <a:pt x="6142" y="715"/>
                  </a:lnTo>
                  <a:lnTo>
                    <a:pt x="5459" y="1007"/>
                  </a:lnTo>
                  <a:lnTo>
                    <a:pt x="4809" y="1365"/>
                  </a:lnTo>
                  <a:lnTo>
                    <a:pt x="4387" y="1625"/>
                  </a:lnTo>
                  <a:lnTo>
                    <a:pt x="3997" y="1917"/>
                  </a:lnTo>
                  <a:lnTo>
                    <a:pt x="3607" y="2210"/>
                  </a:lnTo>
                  <a:lnTo>
                    <a:pt x="3217" y="2535"/>
                  </a:lnTo>
                  <a:lnTo>
                    <a:pt x="2763" y="2989"/>
                  </a:lnTo>
                  <a:lnTo>
                    <a:pt x="2308" y="3477"/>
                  </a:lnTo>
                  <a:lnTo>
                    <a:pt x="2210" y="3607"/>
                  </a:lnTo>
                  <a:lnTo>
                    <a:pt x="1723" y="4256"/>
                  </a:lnTo>
                  <a:lnTo>
                    <a:pt x="1301" y="4939"/>
                  </a:lnTo>
                  <a:lnTo>
                    <a:pt x="943" y="5589"/>
                  </a:lnTo>
                  <a:lnTo>
                    <a:pt x="943" y="5621"/>
                  </a:lnTo>
                  <a:lnTo>
                    <a:pt x="911" y="5686"/>
                  </a:lnTo>
                  <a:lnTo>
                    <a:pt x="586" y="6466"/>
                  </a:lnTo>
                  <a:lnTo>
                    <a:pt x="456" y="6888"/>
                  </a:lnTo>
                  <a:lnTo>
                    <a:pt x="326" y="7311"/>
                  </a:lnTo>
                  <a:lnTo>
                    <a:pt x="228" y="7733"/>
                  </a:lnTo>
                  <a:lnTo>
                    <a:pt x="131" y="8155"/>
                  </a:lnTo>
                  <a:lnTo>
                    <a:pt x="66" y="8578"/>
                  </a:lnTo>
                  <a:lnTo>
                    <a:pt x="33" y="9065"/>
                  </a:lnTo>
                  <a:lnTo>
                    <a:pt x="1" y="9715"/>
                  </a:lnTo>
                  <a:lnTo>
                    <a:pt x="1" y="10332"/>
                  </a:lnTo>
                  <a:lnTo>
                    <a:pt x="66" y="10982"/>
                  </a:lnTo>
                  <a:lnTo>
                    <a:pt x="163" y="11599"/>
                  </a:lnTo>
                  <a:lnTo>
                    <a:pt x="196" y="11892"/>
                  </a:lnTo>
                  <a:lnTo>
                    <a:pt x="326" y="12346"/>
                  </a:lnTo>
                  <a:lnTo>
                    <a:pt x="456" y="12769"/>
                  </a:lnTo>
                  <a:lnTo>
                    <a:pt x="456" y="12801"/>
                  </a:lnTo>
                  <a:lnTo>
                    <a:pt x="651" y="13354"/>
                  </a:lnTo>
                  <a:lnTo>
                    <a:pt x="878" y="13938"/>
                  </a:lnTo>
                  <a:lnTo>
                    <a:pt x="1138" y="14458"/>
                  </a:lnTo>
                  <a:lnTo>
                    <a:pt x="1463" y="15011"/>
                  </a:lnTo>
                  <a:lnTo>
                    <a:pt x="1788" y="15498"/>
                  </a:lnTo>
                  <a:lnTo>
                    <a:pt x="2145" y="15985"/>
                  </a:lnTo>
                  <a:lnTo>
                    <a:pt x="2535" y="16440"/>
                  </a:lnTo>
                  <a:lnTo>
                    <a:pt x="2958" y="16895"/>
                  </a:lnTo>
                  <a:lnTo>
                    <a:pt x="3412" y="17317"/>
                  </a:lnTo>
                  <a:lnTo>
                    <a:pt x="3900" y="17707"/>
                  </a:lnTo>
                  <a:lnTo>
                    <a:pt x="4420" y="18065"/>
                  </a:lnTo>
                  <a:lnTo>
                    <a:pt x="4939" y="18390"/>
                  </a:lnTo>
                  <a:lnTo>
                    <a:pt x="5492" y="18682"/>
                  </a:lnTo>
                  <a:lnTo>
                    <a:pt x="6077" y="18942"/>
                  </a:lnTo>
                  <a:lnTo>
                    <a:pt x="6661" y="19169"/>
                  </a:lnTo>
                  <a:lnTo>
                    <a:pt x="7279" y="19332"/>
                  </a:lnTo>
                  <a:lnTo>
                    <a:pt x="7799" y="19462"/>
                  </a:lnTo>
                  <a:lnTo>
                    <a:pt x="8286" y="19559"/>
                  </a:lnTo>
                  <a:lnTo>
                    <a:pt x="8773" y="19624"/>
                  </a:lnTo>
                  <a:lnTo>
                    <a:pt x="9261" y="19657"/>
                  </a:lnTo>
                  <a:lnTo>
                    <a:pt x="9748" y="19689"/>
                  </a:lnTo>
                  <a:lnTo>
                    <a:pt x="10235" y="19689"/>
                  </a:lnTo>
                  <a:lnTo>
                    <a:pt x="10723" y="19657"/>
                  </a:lnTo>
                  <a:lnTo>
                    <a:pt x="11210" y="19592"/>
                  </a:lnTo>
                  <a:lnTo>
                    <a:pt x="11665" y="19494"/>
                  </a:lnTo>
                  <a:lnTo>
                    <a:pt x="12120" y="19397"/>
                  </a:lnTo>
                  <a:lnTo>
                    <a:pt x="12607" y="19299"/>
                  </a:lnTo>
                  <a:lnTo>
                    <a:pt x="13029" y="19137"/>
                  </a:lnTo>
                  <a:lnTo>
                    <a:pt x="13484" y="18974"/>
                  </a:lnTo>
                  <a:lnTo>
                    <a:pt x="13907" y="18779"/>
                  </a:lnTo>
                  <a:lnTo>
                    <a:pt x="14362" y="18585"/>
                  </a:lnTo>
                  <a:lnTo>
                    <a:pt x="14751" y="18357"/>
                  </a:lnTo>
                  <a:lnTo>
                    <a:pt x="15141" y="18130"/>
                  </a:lnTo>
                  <a:lnTo>
                    <a:pt x="15499" y="17870"/>
                  </a:lnTo>
                  <a:lnTo>
                    <a:pt x="15856" y="17610"/>
                  </a:lnTo>
                  <a:lnTo>
                    <a:pt x="16213" y="17317"/>
                  </a:lnTo>
                  <a:lnTo>
                    <a:pt x="16766" y="16830"/>
                  </a:lnTo>
                  <a:lnTo>
                    <a:pt x="17286" y="16278"/>
                  </a:lnTo>
                  <a:lnTo>
                    <a:pt x="17318" y="16245"/>
                  </a:lnTo>
                  <a:lnTo>
                    <a:pt x="17351" y="16180"/>
                  </a:lnTo>
                  <a:lnTo>
                    <a:pt x="17676" y="15758"/>
                  </a:lnTo>
                  <a:lnTo>
                    <a:pt x="18000" y="15336"/>
                  </a:lnTo>
                  <a:lnTo>
                    <a:pt x="18033" y="15303"/>
                  </a:lnTo>
                  <a:lnTo>
                    <a:pt x="18455" y="14588"/>
                  </a:lnTo>
                  <a:lnTo>
                    <a:pt x="18845" y="13809"/>
                  </a:lnTo>
                  <a:lnTo>
                    <a:pt x="18910" y="13614"/>
                  </a:lnTo>
                  <a:lnTo>
                    <a:pt x="19105" y="13159"/>
                  </a:lnTo>
                  <a:lnTo>
                    <a:pt x="19268" y="12671"/>
                  </a:lnTo>
                  <a:lnTo>
                    <a:pt x="19333" y="12379"/>
                  </a:lnTo>
                  <a:lnTo>
                    <a:pt x="19462" y="11859"/>
                  </a:lnTo>
                  <a:lnTo>
                    <a:pt x="19560" y="11339"/>
                  </a:lnTo>
                  <a:lnTo>
                    <a:pt x="19625" y="10722"/>
                  </a:lnTo>
                  <a:lnTo>
                    <a:pt x="19657" y="10267"/>
                  </a:lnTo>
                  <a:lnTo>
                    <a:pt x="19690" y="9845"/>
                  </a:lnTo>
                  <a:lnTo>
                    <a:pt x="19657" y="9650"/>
                  </a:lnTo>
                  <a:lnTo>
                    <a:pt x="19657" y="9520"/>
                  </a:lnTo>
                  <a:lnTo>
                    <a:pt x="19625" y="9000"/>
                  </a:lnTo>
                  <a:lnTo>
                    <a:pt x="19592" y="8545"/>
                  </a:lnTo>
                  <a:lnTo>
                    <a:pt x="19527" y="8058"/>
                  </a:lnTo>
                  <a:lnTo>
                    <a:pt x="19365" y="7408"/>
                  </a:lnTo>
                  <a:lnTo>
                    <a:pt x="19170" y="6726"/>
                  </a:lnTo>
                  <a:lnTo>
                    <a:pt x="18943" y="6108"/>
                  </a:lnTo>
                  <a:lnTo>
                    <a:pt x="18650" y="5491"/>
                  </a:lnTo>
                  <a:lnTo>
                    <a:pt x="18325" y="4874"/>
                  </a:lnTo>
                  <a:lnTo>
                    <a:pt x="17968" y="4289"/>
                  </a:lnTo>
                  <a:lnTo>
                    <a:pt x="17546" y="3737"/>
                  </a:lnTo>
                  <a:lnTo>
                    <a:pt x="17123" y="3217"/>
                  </a:lnTo>
                  <a:lnTo>
                    <a:pt x="16636" y="2729"/>
                  </a:lnTo>
                  <a:lnTo>
                    <a:pt x="16116" y="2275"/>
                  </a:lnTo>
                  <a:lnTo>
                    <a:pt x="15564" y="1852"/>
                  </a:lnTo>
                  <a:lnTo>
                    <a:pt x="15011" y="1462"/>
                  </a:lnTo>
                  <a:lnTo>
                    <a:pt x="14394" y="1105"/>
                  </a:lnTo>
                  <a:lnTo>
                    <a:pt x="13744" y="813"/>
                  </a:lnTo>
                  <a:lnTo>
                    <a:pt x="13062" y="553"/>
                  </a:lnTo>
                  <a:lnTo>
                    <a:pt x="12380" y="325"/>
                  </a:lnTo>
                  <a:lnTo>
                    <a:pt x="11567" y="163"/>
                  </a:lnTo>
                  <a:lnTo>
                    <a:pt x="10755" y="33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 rot="-1689081">
              <a:off x="1854278" y="1205744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 rot="-1689081">
              <a:off x="1773533" y="1226012"/>
              <a:ext cx="1596" cy="47"/>
            </a:xfrm>
            <a:custGeom>
              <a:rect b="b" l="l" r="r" t="t"/>
              <a:pathLst>
                <a:path extrusionOk="0" h="1" w="34">
                  <a:moveTo>
                    <a:pt x="1" y="1"/>
                  </a:move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 rot="-1689081">
              <a:off x="1598344" y="1243777"/>
              <a:ext cx="1549" cy="1549"/>
            </a:xfrm>
            <a:custGeom>
              <a:rect b="b" l="l" r="r" t="t"/>
              <a:pathLst>
                <a:path extrusionOk="0" h="33" w="33">
                  <a:moveTo>
                    <a:pt x="0" y="0"/>
                  </a:moveTo>
                  <a:lnTo>
                    <a:pt x="33" y="33"/>
                  </a:lnTo>
                  <a:lnTo>
                    <a:pt x="33" y="3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 rot="-1689081">
              <a:off x="1701612" y="1240282"/>
              <a:ext cx="1549" cy="47"/>
            </a:xfrm>
            <a:custGeom>
              <a:rect b="b" l="l" r="r" t="t"/>
              <a:pathLst>
                <a:path extrusionOk="0" h="1" w="33">
                  <a:moveTo>
                    <a:pt x="33" y="1"/>
                  </a:moveTo>
                  <a:lnTo>
                    <a:pt x="3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 rot="-1689081">
              <a:off x="1439324" y="1231855"/>
              <a:ext cx="1549" cy="47"/>
            </a:xfrm>
            <a:custGeom>
              <a:rect b="b" l="l" r="r" t="t"/>
              <a:pathLst>
                <a:path extrusionOk="0" h="1" w="33">
                  <a:moveTo>
                    <a:pt x="0" y="1"/>
                  </a:moveTo>
                  <a:lnTo>
                    <a:pt x="33" y="1"/>
                  </a:lnTo>
                  <a:lnTo>
                    <a:pt x="3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 rot="-1689081">
              <a:off x="1911991" y="1215228"/>
              <a:ext cx="4601" cy="1596"/>
            </a:xfrm>
            <a:custGeom>
              <a:rect b="b" l="l" r="r" t="t"/>
              <a:pathLst>
                <a:path extrusionOk="0" h="34" w="98">
                  <a:moveTo>
                    <a:pt x="0" y="1"/>
                  </a:moveTo>
                  <a:lnTo>
                    <a:pt x="0" y="33"/>
                  </a:lnTo>
                  <a:lnTo>
                    <a:pt x="65" y="3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 rot="-1689081">
              <a:off x="1391762" y="1288456"/>
              <a:ext cx="1549" cy="47"/>
            </a:xfrm>
            <a:custGeom>
              <a:rect b="b" l="l" r="r" t="t"/>
              <a:pathLst>
                <a:path extrusionOk="0" h="1" w="33">
                  <a:moveTo>
                    <a:pt x="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 rot="-1689081">
              <a:off x="1709846" y="1239739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 rot="-1689081">
              <a:off x="1648568" y="1293296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 rot="-1689081">
              <a:off x="1648387" y="1292576"/>
              <a:ext cx="3099" cy="47"/>
            </a:xfrm>
            <a:custGeom>
              <a:rect b="b" l="l" r="r" t="t"/>
              <a:pathLst>
                <a:path extrusionOk="0" h="1" w="66">
                  <a:moveTo>
                    <a:pt x="65" y="1"/>
                  </a:moveTo>
                  <a:lnTo>
                    <a:pt x="65" y="1"/>
                  </a:lnTo>
                  <a:lnTo>
                    <a:pt x="3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3" y="1"/>
                  </a:lnTo>
                  <a:lnTo>
                    <a:pt x="65" y="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 rot="-1689081">
              <a:off x="1640380" y="1294216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 rot="-1689081">
              <a:off x="1714590" y="1287414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 rot="-1689081">
              <a:off x="1700332" y="1289825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 rot="-1689081">
              <a:off x="1603698" y="1300000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 rot="-1689081">
              <a:off x="1160844" y="984492"/>
              <a:ext cx="697157" cy="424097"/>
            </a:xfrm>
            <a:custGeom>
              <a:rect b="b" l="l" r="r" t="t"/>
              <a:pathLst>
                <a:path extrusionOk="0" h="9033" w="14849">
                  <a:moveTo>
                    <a:pt x="3607" y="4467"/>
                  </a:moveTo>
                  <a:lnTo>
                    <a:pt x="3607" y="4484"/>
                  </a:lnTo>
                  <a:lnTo>
                    <a:pt x="3639" y="4484"/>
                  </a:lnTo>
                  <a:lnTo>
                    <a:pt x="3607" y="4467"/>
                  </a:lnTo>
                  <a:close/>
                  <a:moveTo>
                    <a:pt x="3639" y="4484"/>
                  </a:moveTo>
                  <a:lnTo>
                    <a:pt x="3672" y="4516"/>
                  </a:lnTo>
                  <a:lnTo>
                    <a:pt x="3672" y="4484"/>
                  </a:lnTo>
                  <a:close/>
                  <a:moveTo>
                    <a:pt x="9065" y="7603"/>
                  </a:moveTo>
                  <a:lnTo>
                    <a:pt x="8968" y="7700"/>
                  </a:lnTo>
                  <a:lnTo>
                    <a:pt x="8935" y="7733"/>
                  </a:lnTo>
                  <a:lnTo>
                    <a:pt x="8951" y="7749"/>
                  </a:lnTo>
                  <a:lnTo>
                    <a:pt x="8951" y="7749"/>
                  </a:lnTo>
                  <a:lnTo>
                    <a:pt x="9000" y="7700"/>
                  </a:lnTo>
                  <a:lnTo>
                    <a:pt x="9065" y="7733"/>
                  </a:lnTo>
                  <a:lnTo>
                    <a:pt x="9065" y="7668"/>
                  </a:lnTo>
                  <a:lnTo>
                    <a:pt x="9065" y="7635"/>
                  </a:lnTo>
                  <a:lnTo>
                    <a:pt x="9098" y="7635"/>
                  </a:lnTo>
                  <a:lnTo>
                    <a:pt x="9065" y="7603"/>
                  </a:lnTo>
                  <a:close/>
                  <a:moveTo>
                    <a:pt x="8951" y="7749"/>
                  </a:moveTo>
                  <a:lnTo>
                    <a:pt x="8935" y="7765"/>
                  </a:lnTo>
                  <a:lnTo>
                    <a:pt x="8968" y="7765"/>
                  </a:lnTo>
                  <a:lnTo>
                    <a:pt x="8951" y="7749"/>
                  </a:lnTo>
                  <a:close/>
                  <a:moveTo>
                    <a:pt x="9838" y="8207"/>
                  </a:moveTo>
                  <a:lnTo>
                    <a:pt x="9845" y="8220"/>
                  </a:lnTo>
                  <a:lnTo>
                    <a:pt x="9877" y="8220"/>
                  </a:lnTo>
                  <a:lnTo>
                    <a:pt x="9838" y="8207"/>
                  </a:lnTo>
                  <a:close/>
                  <a:moveTo>
                    <a:pt x="9877" y="8220"/>
                  </a:moveTo>
                  <a:lnTo>
                    <a:pt x="9942" y="8253"/>
                  </a:lnTo>
                  <a:lnTo>
                    <a:pt x="9975" y="8253"/>
                  </a:lnTo>
                  <a:lnTo>
                    <a:pt x="9942" y="8220"/>
                  </a:lnTo>
                  <a:close/>
                  <a:moveTo>
                    <a:pt x="12842" y="8736"/>
                  </a:moveTo>
                  <a:lnTo>
                    <a:pt x="12834" y="8740"/>
                  </a:lnTo>
                  <a:lnTo>
                    <a:pt x="12867" y="8772"/>
                  </a:lnTo>
                  <a:lnTo>
                    <a:pt x="12842" y="8736"/>
                  </a:lnTo>
                  <a:close/>
                  <a:moveTo>
                    <a:pt x="1333" y="0"/>
                  </a:moveTo>
                  <a:lnTo>
                    <a:pt x="650" y="292"/>
                  </a:lnTo>
                  <a:lnTo>
                    <a:pt x="0" y="650"/>
                  </a:lnTo>
                  <a:lnTo>
                    <a:pt x="228" y="910"/>
                  </a:lnTo>
                  <a:lnTo>
                    <a:pt x="488" y="1137"/>
                  </a:lnTo>
                  <a:lnTo>
                    <a:pt x="748" y="1430"/>
                  </a:lnTo>
                  <a:lnTo>
                    <a:pt x="975" y="1690"/>
                  </a:lnTo>
                  <a:lnTo>
                    <a:pt x="1235" y="1982"/>
                  </a:lnTo>
                  <a:lnTo>
                    <a:pt x="1235" y="1949"/>
                  </a:lnTo>
                  <a:lnTo>
                    <a:pt x="1235" y="1917"/>
                  </a:lnTo>
                  <a:lnTo>
                    <a:pt x="1300" y="1917"/>
                  </a:lnTo>
                  <a:lnTo>
                    <a:pt x="1300" y="2014"/>
                  </a:lnTo>
                  <a:lnTo>
                    <a:pt x="1333" y="2047"/>
                  </a:lnTo>
                  <a:lnTo>
                    <a:pt x="1398" y="2112"/>
                  </a:lnTo>
                  <a:lnTo>
                    <a:pt x="1463" y="2177"/>
                  </a:lnTo>
                  <a:lnTo>
                    <a:pt x="1495" y="2242"/>
                  </a:lnTo>
                  <a:lnTo>
                    <a:pt x="1528" y="2307"/>
                  </a:lnTo>
                  <a:lnTo>
                    <a:pt x="1657" y="2437"/>
                  </a:lnTo>
                  <a:lnTo>
                    <a:pt x="1787" y="2599"/>
                  </a:lnTo>
                  <a:lnTo>
                    <a:pt x="1917" y="2762"/>
                  </a:lnTo>
                  <a:lnTo>
                    <a:pt x="1982" y="2827"/>
                  </a:lnTo>
                  <a:lnTo>
                    <a:pt x="2080" y="2859"/>
                  </a:lnTo>
                  <a:lnTo>
                    <a:pt x="2047" y="2924"/>
                  </a:lnTo>
                  <a:lnTo>
                    <a:pt x="2080" y="2957"/>
                  </a:lnTo>
                  <a:lnTo>
                    <a:pt x="2145" y="2957"/>
                  </a:lnTo>
                  <a:lnTo>
                    <a:pt x="2112" y="2989"/>
                  </a:lnTo>
                  <a:lnTo>
                    <a:pt x="2242" y="3087"/>
                  </a:lnTo>
                  <a:lnTo>
                    <a:pt x="2307" y="3184"/>
                  </a:lnTo>
                  <a:lnTo>
                    <a:pt x="2372" y="3152"/>
                  </a:lnTo>
                  <a:lnTo>
                    <a:pt x="2372" y="3184"/>
                  </a:lnTo>
                  <a:lnTo>
                    <a:pt x="2405" y="3217"/>
                  </a:lnTo>
                  <a:lnTo>
                    <a:pt x="2405" y="3249"/>
                  </a:lnTo>
                  <a:lnTo>
                    <a:pt x="2470" y="3249"/>
                  </a:lnTo>
                  <a:lnTo>
                    <a:pt x="2470" y="3282"/>
                  </a:lnTo>
                  <a:lnTo>
                    <a:pt x="2470" y="3314"/>
                  </a:lnTo>
                  <a:lnTo>
                    <a:pt x="2502" y="3347"/>
                  </a:lnTo>
                  <a:lnTo>
                    <a:pt x="2567" y="3412"/>
                  </a:lnTo>
                  <a:lnTo>
                    <a:pt x="2600" y="3444"/>
                  </a:lnTo>
                  <a:lnTo>
                    <a:pt x="2730" y="3541"/>
                  </a:lnTo>
                  <a:lnTo>
                    <a:pt x="2860" y="3671"/>
                  </a:lnTo>
                  <a:lnTo>
                    <a:pt x="2860" y="3704"/>
                  </a:lnTo>
                  <a:lnTo>
                    <a:pt x="2892" y="3769"/>
                  </a:lnTo>
                  <a:lnTo>
                    <a:pt x="2990" y="3899"/>
                  </a:lnTo>
                  <a:lnTo>
                    <a:pt x="3217" y="4126"/>
                  </a:lnTo>
                  <a:lnTo>
                    <a:pt x="3477" y="4386"/>
                  </a:lnTo>
                  <a:lnTo>
                    <a:pt x="3509" y="4321"/>
                  </a:lnTo>
                  <a:lnTo>
                    <a:pt x="3574" y="4354"/>
                  </a:lnTo>
                  <a:lnTo>
                    <a:pt x="3542" y="4386"/>
                  </a:lnTo>
                  <a:lnTo>
                    <a:pt x="3542" y="4419"/>
                  </a:lnTo>
                  <a:lnTo>
                    <a:pt x="3574" y="4451"/>
                  </a:lnTo>
                  <a:lnTo>
                    <a:pt x="3607" y="4467"/>
                  </a:lnTo>
                  <a:lnTo>
                    <a:pt x="3607" y="4467"/>
                  </a:lnTo>
                  <a:lnTo>
                    <a:pt x="3607" y="4451"/>
                  </a:lnTo>
                  <a:lnTo>
                    <a:pt x="3639" y="4419"/>
                  </a:lnTo>
                  <a:lnTo>
                    <a:pt x="3672" y="4419"/>
                  </a:lnTo>
                  <a:lnTo>
                    <a:pt x="3704" y="4484"/>
                  </a:lnTo>
                  <a:lnTo>
                    <a:pt x="3737" y="4484"/>
                  </a:lnTo>
                  <a:lnTo>
                    <a:pt x="3704" y="4549"/>
                  </a:lnTo>
                  <a:lnTo>
                    <a:pt x="3704" y="4614"/>
                  </a:lnTo>
                  <a:lnTo>
                    <a:pt x="3802" y="4679"/>
                  </a:lnTo>
                  <a:lnTo>
                    <a:pt x="3932" y="4744"/>
                  </a:lnTo>
                  <a:lnTo>
                    <a:pt x="4062" y="4809"/>
                  </a:lnTo>
                  <a:lnTo>
                    <a:pt x="4159" y="4906"/>
                  </a:lnTo>
                  <a:lnTo>
                    <a:pt x="4159" y="4939"/>
                  </a:lnTo>
                  <a:lnTo>
                    <a:pt x="4192" y="4971"/>
                  </a:lnTo>
                  <a:lnTo>
                    <a:pt x="4192" y="5004"/>
                  </a:lnTo>
                  <a:lnTo>
                    <a:pt x="4192" y="5036"/>
                  </a:lnTo>
                  <a:lnTo>
                    <a:pt x="4224" y="5069"/>
                  </a:lnTo>
                  <a:lnTo>
                    <a:pt x="4257" y="5036"/>
                  </a:lnTo>
                  <a:lnTo>
                    <a:pt x="4257" y="4971"/>
                  </a:lnTo>
                  <a:lnTo>
                    <a:pt x="4354" y="4971"/>
                  </a:lnTo>
                  <a:lnTo>
                    <a:pt x="4354" y="5004"/>
                  </a:lnTo>
                  <a:lnTo>
                    <a:pt x="4322" y="5036"/>
                  </a:lnTo>
                  <a:lnTo>
                    <a:pt x="4322" y="5069"/>
                  </a:lnTo>
                  <a:lnTo>
                    <a:pt x="4387" y="5133"/>
                  </a:lnTo>
                  <a:lnTo>
                    <a:pt x="4354" y="5133"/>
                  </a:lnTo>
                  <a:lnTo>
                    <a:pt x="4452" y="5198"/>
                  </a:lnTo>
                  <a:lnTo>
                    <a:pt x="4517" y="5263"/>
                  </a:lnTo>
                  <a:lnTo>
                    <a:pt x="4582" y="5361"/>
                  </a:lnTo>
                  <a:lnTo>
                    <a:pt x="4679" y="5426"/>
                  </a:lnTo>
                  <a:lnTo>
                    <a:pt x="4679" y="5393"/>
                  </a:lnTo>
                  <a:lnTo>
                    <a:pt x="4679" y="5361"/>
                  </a:lnTo>
                  <a:lnTo>
                    <a:pt x="4744" y="5393"/>
                  </a:lnTo>
                  <a:lnTo>
                    <a:pt x="4777" y="5426"/>
                  </a:lnTo>
                  <a:lnTo>
                    <a:pt x="4809" y="5491"/>
                  </a:lnTo>
                  <a:lnTo>
                    <a:pt x="4874" y="5523"/>
                  </a:lnTo>
                  <a:lnTo>
                    <a:pt x="4842" y="5556"/>
                  </a:lnTo>
                  <a:lnTo>
                    <a:pt x="4939" y="5556"/>
                  </a:lnTo>
                  <a:lnTo>
                    <a:pt x="4971" y="5621"/>
                  </a:lnTo>
                  <a:lnTo>
                    <a:pt x="4906" y="5621"/>
                  </a:lnTo>
                  <a:lnTo>
                    <a:pt x="4842" y="5588"/>
                  </a:lnTo>
                  <a:lnTo>
                    <a:pt x="4939" y="5653"/>
                  </a:lnTo>
                  <a:lnTo>
                    <a:pt x="5036" y="5653"/>
                  </a:lnTo>
                  <a:lnTo>
                    <a:pt x="5036" y="5686"/>
                  </a:lnTo>
                  <a:lnTo>
                    <a:pt x="5069" y="5751"/>
                  </a:lnTo>
                  <a:lnTo>
                    <a:pt x="5069" y="5718"/>
                  </a:lnTo>
                  <a:lnTo>
                    <a:pt x="5069" y="5686"/>
                  </a:lnTo>
                  <a:lnTo>
                    <a:pt x="5166" y="5816"/>
                  </a:lnTo>
                  <a:lnTo>
                    <a:pt x="5329" y="5913"/>
                  </a:lnTo>
                  <a:lnTo>
                    <a:pt x="5296" y="5946"/>
                  </a:lnTo>
                  <a:lnTo>
                    <a:pt x="5329" y="5946"/>
                  </a:lnTo>
                  <a:lnTo>
                    <a:pt x="5361" y="5978"/>
                  </a:lnTo>
                  <a:lnTo>
                    <a:pt x="5361" y="6043"/>
                  </a:lnTo>
                  <a:lnTo>
                    <a:pt x="5426" y="6076"/>
                  </a:lnTo>
                  <a:lnTo>
                    <a:pt x="5849" y="6336"/>
                  </a:lnTo>
                  <a:lnTo>
                    <a:pt x="6271" y="6596"/>
                  </a:lnTo>
                  <a:lnTo>
                    <a:pt x="6369" y="6563"/>
                  </a:lnTo>
                  <a:lnTo>
                    <a:pt x="6434" y="6596"/>
                  </a:lnTo>
                  <a:lnTo>
                    <a:pt x="6563" y="6628"/>
                  </a:lnTo>
                  <a:lnTo>
                    <a:pt x="6498" y="6726"/>
                  </a:lnTo>
                  <a:lnTo>
                    <a:pt x="6596" y="6758"/>
                  </a:lnTo>
                  <a:lnTo>
                    <a:pt x="6563" y="6758"/>
                  </a:lnTo>
                  <a:lnTo>
                    <a:pt x="6563" y="6790"/>
                  </a:lnTo>
                  <a:lnTo>
                    <a:pt x="6628" y="6758"/>
                  </a:lnTo>
                  <a:lnTo>
                    <a:pt x="6628" y="6790"/>
                  </a:lnTo>
                  <a:lnTo>
                    <a:pt x="6693" y="6823"/>
                  </a:lnTo>
                  <a:lnTo>
                    <a:pt x="6693" y="6855"/>
                  </a:lnTo>
                  <a:lnTo>
                    <a:pt x="6628" y="6888"/>
                  </a:lnTo>
                  <a:lnTo>
                    <a:pt x="6888" y="7050"/>
                  </a:lnTo>
                  <a:lnTo>
                    <a:pt x="6953" y="7050"/>
                  </a:lnTo>
                  <a:lnTo>
                    <a:pt x="6953" y="7018"/>
                  </a:lnTo>
                  <a:lnTo>
                    <a:pt x="6986" y="7018"/>
                  </a:lnTo>
                  <a:lnTo>
                    <a:pt x="7018" y="7050"/>
                  </a:lnTo>
                  <a:lnTo>
                    <a:pt x="6986" y="7083"/>
                  </a:lnTo>
                  <a:lnTo>
                    <a:pt x="7051" y="7115"/>
                  </a:lnTo>
                  <a:lnTo>
                    <a:pt x="7116" y="7148"/>
                  </a:lnTo>
                  <a:lnTo>
                    <a:pt x="7408" y="7148"/>
                  </a:lnTo>
                  <a:lnTo>
                    <a:pt x="7473" y="7180"/>
                  </a:lnTo>
                  <a:lnTo>
                    <a:pt x="7441" y="7180"/>
                  </a:lnTo>
                  <a:lnTo>
                    <a:pt x="7506" y="7213"/>
                  </a:lnTo>
                  <a:lnTo>
                    <a:pt x="7571" y="7213"/>
                  </a:lnTo>
                  <a:lnTo>
                    <a:pt x="7571" y="7180"/>
                  </a:lnTo>
                  <a:lnTo>
                    <a:pt x="7506" y="7180"/>
                  </a:lnTo>
                  <a:lnTo>
                    <a:pt x="7473" y="7148"/>
                  </a:lnTo>
                  <a:lnTo>
                    <a:pt x="7506" y="7115"/>
                  </a:lnTo>
                  <a:lnTo>
                    <a:pt x="7571" y="7115"/>
                  </a:lnTo>
                  <a:lnTo>
                    <a:pt x="7603" y="7083"/>
                  </a:lnTo>
                  <a:lnTo>
                    <a:pt x="7603" y="7115"/>
                  </a:lnTo>
                  <a:lnTo>
                    <a:pt x="7636" y="7115"/>
                  </a:lnTo>
                  <a:lnTo>
                    <a:pt x="7701" y="7148"/>
                  </a:lnTo>
                  <a:lnTo>
                    <a:pt x="7766" y="7180"/>
                  </a:lnTo>
                  <a:lnTo>
                    <a:pt x="7798" y="7213"/>
                  </a:lnTo>
                  <a:lnTo>
                    <a:pt x="7863" y="7245"/>
                  </a:lnTo>
                  <a:lnTo>
                    <a:pt x="7896" y="7310"/>
                  </a:lnTo>
                  <a:lnTo>
                    <a:pt x="7961" y="7278"/>
                  </a:lnTo>
                  <a:lnTo>
                    <a:pt x="8058" y="7278"/>
                  </a:lnTo>
                  <a:lnTo>
                    <a:pt x="8058" y="7310"/>
                  </a:lnTo>
                  <a:lnTo>
                    <a:pt x="8058" y="7343"/>
                  </a:lnTo>
                  <a:lnTo>
                    <a:pt x="8091" y="7375"/>
                  </a:lnTo>
                  <a:lnTo>
                    <a:pt x="8123" y="7343"/>
                  </a:lnTo>
                  <a:lnTo>
                    <a:pt x="8155" y="7375"/>
                  </a:lnTo>
                  <a:lnTo>
                    <a:pt x="8155" y="7408"/>
                  </a:lnTo>
                  <a:lnTo>
                    <a:pt x="8253" y="7408"/>
                  </a:lnTo>
                  <a:lnTo>
                    <a:pt x="8285" y="7440"/>
                  </a:lnTo>
                  <a:lnTo>
                    <a:pt x="8220" y="7473"/>
                  </a:lnTo>
                  <a:lnTo>
                    <a:pt x="8285" y="7473"/>
                  </a:lnTo>
                  <a:lnTo>
                    <a:pt x="8383" y="7538"/>
                  </a:lnTo>
                  <a:lnTo>
                    <a:pt x="8350" y="7538"/>
                  </a:lnTo>
                  <a:lnTo>
                    <a:pt x="8318" y="7505"/>
                  </a:lnTo>
                  <a:lnTo>
                    <a:pt x="8318" y="7570"/>
                  </a:lnTo>
                  <a:lnTo>
                    <a:pt x="8350" y="7570"/>
                  </a:lnTo>
                  <a:lnTo>
                    <a:pt x="8415" y="7538"/>
                  </a:lnTo>
                  <a:lnTo>
                    <a:pt x="8415" y="7505"/>
                  </a:lnTo>
                  <a:lnTo>
                    <a:pt x="8415" y="7473"/>
                  </a:lnTo>
                  <a:lnTo>
                    <a:pt x="8513" y="7473"/>
                  </a:lnTo>
                  <a:lnTo>
                    <a:pt x="8545" y="7505"/>
                  </a:lnTo>
                  <a:lnTo>
                    <a:pt x="8610" y="7538"/>
                  </a:lnTo>
                  <a:lnTo>
                    <a:pt x="8610" y="7570"/>
                  </a:lnTo>
                  <a:lnTo>
                    <a:pt x="8675" y="7570"/>
                  </a:lnTo>
                  <a:lnTo>
                    <a:pt x="8708" y="7603"/>
                  </a:lnTo>
                  <a:lnTo>
                    <a:pt x="8838" y="7668"/>
                  </a:lnTo>
                  <a:lnTo>
                    <a:pt x="8903" y="7668"/>
                  </a:lnTo>
                  <a:lnTo>
                    <a:pt x="8870" y="7603"/>
                  </a:lnTo>
                  <a:lnTo>
                    <a:pt x="8903" y="7570"/>
                  </a:lnTo>
                  <a:lnTo>
                    <a:pt x="8935" y="7603"/>
                  </a:lnTo>
                  <a:lnTo>
                    <a:pt x="9000" y="7570"/>
                  </a:lnTo>
                  <a:lnTo>
                    <a:pt x="9065" y="7570"/>
                  </a:lnTo>
                  <a:lnTo>
                    <a:pt x="9130" y="7603"/>
                  </a:lnTo>
                  <a:lnTo>
                    <a:pt x="9098" y="7635"/>
                  </a:lnTo>
                  <a:lnTo>
                    <a:pt x="9130" y="7635"/>
                  </a:lnTo>
                  <a:lnTo>
                    <a:pt x="9130" y="7668"/>
                  </a:lnTo>
                  <a:lnTo>
                    <a:pt x="9130" y="7700"/>
                  </a:lnTo>
                  <a:lnTo>
                    <a:pt x="9195" y="7700"/>
                  </a:lnTo>
                  <a:lnTo>
                    <a:pt x="9228" y="7668"/>
                  </a:lnTo>
                  <a:lnTo>
                    <a:pt x="9260" y="7700"/>
                  </a:lnTo>
                  <a:lnTo>
                    <a:pt x="9228" y="7700"/>
                  </a:lnTo>
                  <a:lnTo>
                    <a:pt x="9325" y="7765"/>
                  </a:lnTo>
                  <a:lnTo>
                    <a:pt x="9358" y="7798"/>
                  </a:lnTo>
                  <a:lnTo>
                    <a:pt x="9390" y="7830"/>
                  </a:lnTo>
                  <a:lnTo>
                    <a:pt x="9358" y="7863"/>
                  </a:lnTo>
                  <a:lnTo>
                    <a:pt x="9325" y="7863"/>
                  </a:lnTo>
                  <a:lnTo>
                    <a:pt x="9358" y="7895"/>
                  </a:lnTo>
                  <a:lnTo>
                    <a:pt x="9390" y="7895"/>
                  </a:lnTo>
                  <a:lnTo>
                    <a:pt x="9488" y="7960"/>
                  </a:lnTo>
                  <a:lnTo>
                    <a:pt x="9488" y="7895"/>
                  </a:lnTo>
                  <a:lnTo>
                    <a:pt x="9553" y="7863"/>
                  </a:lnTo>
                  <a:lnTo>
                    <a:pt x="9553" y="7895"/>
                  </a:lnTo>
                  <a:lnTo>
                    <a:pt x="9520" y="7960"/>
                  </a:lnTo>
                  <a:lnTo>
                    <a:pt x="9520" y="7993"/>
                  </a:lnTo>
                  <a:lnTo>
                    <a:pt x="9585" y="8025"/>
                  </a:lnTo>
                  <a:lnTo>
                    <a:pt x="9618" y="8025"/>
                  </a:lnTo>
                  <a:lnTo>
                    <a:pt x="9618" y="7993"/>
                  </a:lnTo>
                  <a:lnTo>
                    <a:pt x="9585" y="7993"/>
                  </a:lnTo>
                  <a:lnTo>
                    <a:pt x="9618" y="7960"/>
                  </a:lnTo>
                  <a:lnTo>
                    <a:pt x="9683" y="8025"/>
                  </a:lnTo>
                  <a:lnTo>
                    <a:pt x="9715" y="8058"/>
                  </a:lnTo>
                  <a:lnTo>
                    <a:pt x="9748" y="8058"/>
                  </a:lnTo>
                  <a:lnTo>
                    <a:pt x="9780" y="8123"/>
                  </a:lnTo>
                  <a:lnTo>
                    <a:pt x="9780" y="8188"/>
                  </a:lnTo>
                  <a:lnTo>
                    <a:pt x="9838" y="8207"/>
                  </a:lnTo>
                  <a:lnTo>
                    <a:pt x="9838" y="8207"/>
                  </a:lnTo>
                  <a:lnTo>
                    <a:pt x="9812" y="8155"/>
                  </a:lnTo>
                  <a:lnTo>
                    <a:pt x="9845" y="8090"/>
                  </a:lnTo>
                  <a:lnTo>
                    <a:pt x="9975" y="8123"/>
                  </a:lnTo>
                  <a:lnTo>
                    <a:pt x="10072" y="8188"/>
                  </a:lnTo>
                  <a:lnTo>
                    <a:pt x="10072" y="8123"/>
                  </a:lnTo>
                  <a:lnTo>
                    <a:pt x="10235" y="8123"/>
                  </a:lnTo>
                  <a:lnTo>
                    <a:pt x="10300" y="8155"/>
                  </a:lnTo>
                  <a:lnTo>
                    <a:pt x="10300" y="8188"/>
                  </a:lnTo>
                  <a:lnTo>
                    <a:pt x="10267" y="8188"/>
                  </a:lnTo>
                  <a:lnTo>
                    <a:pt x="10202" y="8155"/>
                  </a:lnTo>
                  <a:lnTo>
                    <a:pt x="10267" y="8220"/>
                  </a:lnTo>
                  <a:lnTo>
                    <a:pt x="10365" y="8253"/>
                  </a:lnTo>
                  <a:lnTo>
                    <a:pt x="10267" y="8253"/>
                  </a:lnTo>
                  <a:lnTo>
                    <a:pt x="10397" y="8285"/>
                  </a:lnTo>
                  <a:lnTo>
                    <a:pt x="10430" y="8285"/>
                  </a:lnTo>
                  <a:lnTo>
                    <a:pt x="10495" y="8318"/>
                  </a:lnTo>
                  <a:lnTo>
                    <a:pt x="10527" y="8318"/>
                  </a:lnTo>
                  <a:lnTo>
                    <a:pt x="10625" y="8350"/>
                  </a:lnTo>
                  <a:lnTo>
                    <a:pt x="10722" y="8318"/>
                  </a:lnTo>
                  <a:lnTo>
                    <a:pt x="10852" y="8220"/>
                  </a:lnTo>
                  <a:lnTo>
                    <a:pt x="10852" y="8285"/>
                  </a:lnTo>
                  <a:lnTo>
                    <a:pt x="10820" y="8285"/>
                  </a:lnTo>
                  <a:lnTo>
                    <a:pt x="10852" y="8318"/>
                  </a:lnTo>
                  <a:lnTo>
                    <a:pt x="10852" y="8350"/>
                  </a:lnTo>
                  <a:lnTo>
                    <a:pt x="10885" y="8415"/>
                  </a:lnTo>
                  <a:lnTo>
                    <a:pt x="10885" y="8382"/>
                  </a:lnTo>
                  <a:lnTo>
                    <a:pt x="11015" y="8415"/>
                  </a:lnTo>
                  <a:lnTo>
                    <a:pt x="10982" y="8350"/>
                  </a:lnTo>
                  <a:lnTo>
                    <a:pt x="11047" y="8350"/>
                  </a:lnTo>
                  <a:lnTo>
                    <a:pt x="11177" y="8382"/>
                  </a:lnTo>
                  <a:lnTo>
                    <a:pt x="11177" y="8415"/>
                  </a:lnTo>
                  <a:lnTo>
                    <a:pt x="11145" y="8415"/>
                  </a:lnTo>
                  <a:lnTo>
                    <a:pt x="11177" y="8447"/>
                  </a:lnTo>
                  <a:lnTo>
                    <a:pt x="11242" y="8447"/>
                  </a:lnTo>
                  <a:lnTo>
                    <a:pt x="11242" y="8415"/>
                  </a:lnTo>
                  <a:lnTo>
                    <a:pt x="11275" y="8415"/>
                  </a:lnTo>
                  <a:lnTo>
                    <a:pt x="11307" y="8382"/>
                  </a:lnTo>
                  <a:lnTo>
                    <a:pt x="11340" y="8350"/>
                  </a:lnTo>
                  <a:lnTo>
                    <a:pt x="11404" y="8415"/>
                  </a:lnTo>
                  <a:lnTo>
                    <a:pt x="11340" y="8415"/>
                  </a:lnTo>
                  <a:lnTo>
                    <a:pt x="11340" y="8447"/>
                  </a:lnTo>
                  <a:lnTo>
                    <a:pt x="11372" y="8447"/>
                  </a:lnTo>
                  <a:lnTo>
                    <a:pt x="11437" y="8415"/>
                  </a:lnTo>
                  <a:lnTo>
                    <a:pt x="11502" y="8447"/>
                  </a:lnTo>
                  <a:lnTo>
                    <a:pt x="11534" y="8480"/>
                  </a:lnTo>
                  <a:lnTo>
                    <a:pt x="11567" y="8480"/>
                  </a:lnTo>
                  <a:lnTo>
                    <a:pt x="11599" y="8512"/>
                  </a:lnTo>
                  <a:lnTo>
                    <a:pt x="11632" y="8512"/>
                  </a:lnTo>
                  <a:lnTo>
                    <a:pt x="11632" y="8480"/>
                  </a:lnTo>
                  <a:lnTo>
                    <a:pt x="11762" y="8512"/>
                  </a:lnTo>
                  <a:lnTo>
                    <a:pt x="11729" y="8577"/>
                  </a:lnTo>
                  <a:lnTo>
                    <a:pt x="11697" y="8642"/>
                  </a:lnTo>
                  <a:lnTo>
                    <a:pt x="11762" y="8577"/>
                  </a:lnTo>
                  <a:lnTo>
                    <a:pt x="11794" y="8577"/>
                  </a:lnTo>
                  <a:lnTo>
                    <a:pt x="11827" y="8545"/>
                  </a:lnTo>
                  <a:lnTo>
                    <a:pt x="11794" y="8610"/>
                  </a:lnTo>
                  <a:lnTo>
                    <a:pt x="11827" y="8642"/>
                  </a:lnTo>
                  <a:lnTo>
                    <a:pt x="11827" y="8675"/>
                  </a:lnTo>
                  <a:lnTo>
                    <a:pt x="11827" y="8707"/>
                  </a:lnTo>
                  <a:lnTo>
                    <a:pt x="11859" y="8740"/>
                  </a:lnTo>
                  <a:lnTo>
                    <a:pt x="11892" y="8772"/>
                  </a:lnTo>
                  <a:lnTo>
                    <a:pt x="12022" y="8772"/>
                  </a:lnTo>
                  <a:lnTo>
                    <a:pt x="12022" y="8740"/>
                  </a:lnTo>
                  <a:lnTo>
                    <a:pt x="11989" y="8707"/>
                  </a:lnTo>
                  <a:lnTo>
                    <a:pt x="11989" y="8675"/>
                  </a:lnTo>
                  <a:lnTo>
                    <a:pt x="12087" y="8675"/>
                  </a:lnTo>
                  <a:lnTo>
                    <a:pt x="12152" y="8610"/>
                  </a:lnTo>
                  <a:lnTo>
                    <a:pt x="12217" y="8577"/>
                  </a:lnTo>
                  <a:lnTo>
                    <a:pt x="12314" y="8610"/>
                  </a:lnTo>
                  <a:lnTo>
                    <a:pt x="12314" y="8610"/>
                  </a:lnTo>
                  <a:lnTo>
                    <a:pt x="12282" y="8577"/>
                  </a:lnTo>
                  <a:lnTo>
                    <a:pt x="12347" y="8545"/>
                  </a:lnTo>
                  <a:lnTo>
                    <a:pt x="12412" y="8512"/>
                  </a:lnTo>
                  <a:lnTo>
                    <a:pt x="12412" y="8577"/>
                  </a:lnTo>
                  <a:lnTo>
                    <a:pt x="12444" y="8642"/>
                  </a:lnTo>
                  <a:lnTo>
                    <a:pt x="12509" y="8707"/>
                  </a:lnTo>
                  <a:lnTo>
                    <a:pt x="12607" y="8740"/>
                  </a:lnTo>
                  <a:lnTo>
                    <a:pt x="12574" y="8675"/>
                  </a:lnTo>
                  <a:lnTo>
                    <a:pt x="12542" y="8642"/>
                  </a:lnTo>
                  <a:lnTo>
                    <a:pt x="12574" y="8610"/>
                  </a:lnTo>
                  <a:lnTo>
                    <a:pt x="12639" y="8610"/>
                  </a:lnTo>
                  <a:lnTo>
                    <a:pt x="12639" y="8642"/>
                  </a:lnTo>
                  <a:lnTo>
                    <a:pt x="12672" y="8642"/>
                  </a:lnTo>
                  <a:lnTo>
                    <a:pt x="12737" y="8675"/>
                  </a:lnTo>
                  <a:lnTo>
                    <a:pt x="12802" y="8675"/>
                  </a:lnTo>
                  <a:lnTo>
                    <a:pt x="12842" y="8736"/>
                  </a:lnTo>
                  <a:lnTo>
                    <a:pt x="12842" y="8736"/>
                  </a:lnTo>
                  <a:lnTo>
                    <a:pt x="12899" y="8707"/>
                  </a:lnTo>
                  <a:lnTo>
                    <a:pt x="12964" y="8675"/>
                  </a:lnTo>
                  <a:lnTo>
                    <a:pt x="13061" y="8675"/>
                  </a:lnTo>
                  <a:lnTo>
                    <a:pt x="13126" y="8740"/>
                  </a:lnTo>
                  <a:lnTo>
                    <a:pt x="13094" y="8675"/>
                  </a:lnTo>
                  <a:lnTo>
                    <a:pt x="13126" y="8642"/>
                  </a:lnTo>
                  <a:lnTo>
                    <a:pt x="13159" y="8707"/>
                  </a:lnTo>
                  <a:lnTo>
                    <a:pt x="13191" y="8740"/>
                  </a:lnTo>
                  <a:lnTo>
                    <a:pt x="13256" y="8740"/>
                  </a:lnTo>
                  <a:lnTo>
                    <a:pt x="13256" y="8772"/>
                  </a:lnTo>
                  <a:lnTo>
                    <a:pt x="13354" y="8772"/>
                  </a:lnTo>
                  <a:lnTo>
                    <a:pt x="13419" y="8740"/>
                  </a:lnTo>
                  <a:lnTo>
                    <a:pt x="13549" y="8740"/>
                  </a:lnTo>
                  <a:lnTo>
                    <a:pt x="13549" y="8805"/>
                  </a:lnTo>
                  <a:lnTo>
                    <a:pt x="13614" y="8805"/>
                  </a:lnTo>
                  <a:lnTo>
                    <a:pt x="13646" y="8870"/>
                  </a:lnTo>
                  <a:lnTo>
                    <a:pt x="13679" y="8805"/>
                  </a:lnTo>
                  <a:lnTo>
                    <a:pt x="13776" y="8805"/>
                  </a:lnTo>
                  <a:lnTo>
                    <a:pt x="13809" y="8772"/>
                  </a:lnTo>
                  <a:lnTo>
                    <a:pt x="13841" y="8772"/>
                  </a:lnTo>
                  <a:lnTo>
                    <a:pt x="13841" y="8805"/>
                  </a:lnTo>
                  <a:lnTo>
                    <a:pt x="13874" y="8870"/>
                  </a:lnTo>
                  <a:lnTo>
                    <a:pt x="13906" y="8837"/>
                  </a:lnTo>
                  <a:lnTo>
                    <a:pt x="14004" y="8902"/>
                  </a:lnTo>
                  <a:lnTo>
                    <a:pt x="14101" y="8935"/>
                  </a:lnTo>
                  <a:lnTo>
                    <a:pt x="14166" y="8870"/>
                  </a:lnTo>
                  <a:lnTo>
                    <a:pt x="14199" y="8902"/>
                  </a:lnTo>
                  <a:lnTo>
                    <a:pt x="14231" y="8870"/>
                  </a:lnTo>
                  <a:lnTo>
                    <a:pt x="14231" y="8837"/>
                  </a:lnTo>
                  <a:lnTo>
                    <a:pt x="14264" y="8837"/>
                  </a:lnTo>
                  <a:lnTo>
                    <a:pt x="14264" y="8805"/>
                  </a:lnTo>
                  <a:lnTo>
                    <a:pt x="14329" y="8805"/>
                  </a:lnTo>
                  <a:lnTo>
                    <a:pt x="14361" y="8772"/>
                  </a:lnTo>
                  <a:lnTo>
                    <a:pt x="14394" y="8805"/>
                  </a:lnTo>
                  <a:lnTo>
                    <a:pt x="14361" y="8837"/>
                  </a:lnTo>
                  <a:lnTo>
                    <a:pt x="14394" y="8870"/>
                  </a:lnTo>
                  <a:lnTo>
                    <a:pt x="14394" y="8902"/>
                  </a:lnTo>
                  <a:lnTo>
                    <a:pt x="14459" y="8805"/>
                  </a:lnTo>
                  <a:lnTo>
                    <a:pt x="14459" y="8740"/>
                  </a:lnTo>
                  <a:lnTo>
                    <a:pt x="14459" y="8707"/>
                  </a:lnTo>
                  <a:lnTo>
                    <a:pt x="14459" y="8675"/>
                  </a:lnTo>
                  <a:lnTo>
                    <a:pt x="14524" y="8675"/>
                  </a:lnTo>
                  <a:lnTo>
                    <a:pt x="14556" y="8740"/>
                  </a:lnTo>
                  <a:lnTo>
                    <a:pt x="14589" y="8675"/>
                  </a:lnTo>
                  <a:lnTo>
                    <a:pt x="14653" y="8675"/>
                  </a:lnTo>
                  <a:lnTo>
                    <a:pt x="14686" y="8707"/>
                  </a:lnTo>
                  <a:lnTo>
                    <a:pt x="14653" y="8740"/>
                  </a:lnTo>
                  <a:lnTo>
                    <a:pt x="14653" y="8805"/>
                  </a:lnTo>
                  <a:lnTo>
                    <a:pt x="14653" y="8837"/>
                  </a:lnTo>
                  <a:lnTo>
                    <a:pt x="14718" y="8870"/>
                  </a:lnTo>
                  <a:lnTo>
                    <a:pt x="14653" y="8902"/>
                  </a:lnTo>
                  <a:lnTo>
                    <a:pt x="14589" y="8935"/>
                  </a:lnTo>
                  <a:lnTo>
                    <a:pt x="14621" y="8935"/>
                  </a:lnTo>
                  <a:lnTo>
                    <a:pt x="14589" y="8967"/>
                  </a:lnTo>
                  <a:lnTo>
                    <a:pt x="14653" y="8935"/>
                  </a:lnTo>
                  <a:lnTo>
                    <a:pt x="14718" y="8935"/>
                  </a:lnTo>
                  <a:lnTo>
                    <a:pt x="14783" y="8902"/>
                  </a:lnTo>
                  <a:lnTo>
                    <a:pt x="14816" y="8870"/>
                  </a:lnTo>
                  <a:lnTo>
                    <a:pt x="14848" y="8870"/>
                  </a:lnTo>
                  <a:lnTo>
                    <a:pt x="14816" y="8805"/>
                  </a:lnTo>
                  <a:lnTo>
                    <a:pt x="14848" y="8805"/>
                  </a:lnTo>
                  <a:lnTo>
                    <a:pt x="14816" y="8285"/>
                  </a:lnTo>
                  <a:lnTo>
                    <a:pt x="14751" y="8285"/>
                  </a:lnTo>
                  <a:lnTo>
                    <a:pt x="14783" y="8350"/>
                  </a:lnTo>
                  <a:lnTo>
                    <a:pt x="14718" y="8350"/>
                  </a:lnTo>
                  <a:lnTo>
                    <a:pt x="14718" y="8318"/>
                  </a:lnTo>
                  <a:lnTo>
                    <a:pt x="14718" y="8285"/>
                  </a:lnTo>
                  <a:lnTo>
                    <a:pt x="14686" y="8285"/>
                  </a:lnTo>
                  <a:lnTo>
                    <a:pt x="14686" y="8318"/>
                  </a:lnTo>
                  <a:lnTo>
                    <a:pt x="14621" y="8285"/>
                  </a:lnTo>
                  <a:lnTo>
                    <a:pt x="14556" y="8285"/>
                  </a:lnTo>
                  <a:lnTo>
                    <a:pt x="14459" y="8318"/>
                  </a:lnTo>
                  <a:lnTo>
                    <a:pt x="14394" y="8318"/>
                  </a:lnTo>
                  <a:lnTo>
                    <a:pt x="14459" y="8285"/>
                  </a:lnTo>
                  <a:lnTo>
                    <a:pt x="14459" y="8253"/>
                  </a:lnTo>
                  <a:lnTo>
                    <a:pt x="14296" y="8253"/>
                  </a:lnTo>
                  <a:lnTo>
                    <a:pt x="14231" y="8285"/>
                  </a:lnTo>
                  <a:lnTo>
                    <a:pt x="14166" y="8318"/>
                  </a:lnTo>
                  <a:lnTo>
                    <a:pt x="14134" y="8220"/>
                  </a:lnTo>
                  <a:lnTo>
                    <a:pt x="14069" y="8188"/>
                  </a:lnTo>
                  <a:lnTo>
                    <a:pt x="14004" y="8188"/>
                  </a:lnTo>
                  <a:lnTo>
                    <a:pt x="13971" y="8220"/>
                  </a:lnTo>
                  <a:lnTo>
                    <a:pt x="13874" y="8188"/>
                  </a:lnTo>
                  <a:lnTo>
                    <a:pt x="13841" y="8188"/>
                  </a:lnTo>
                  <a:lnTo>
                    <a:pt x="13809" y="8155"/>
                  </a:lnTo>
                  <a:lnTo>
                    <a:pt x="13809" y="8188"/>
                  </a:lnTo>
                  <a:lnTo>
                    <a:pt x="13744" y="8188"/>
                  </a:lnTo>
                  <a:lnTo>
                    <a:pt x="13744" y="8220"/>
                  </a:lnTo>
                  <a:lnTo>
                    <a:pt x="13679" y="8155"/>
                  </a:lnTo>
                  <a:lnTo>
                    <a:pt x="13614" y="8188"/>
                  </a:lnTo>
                  <a:lnTo>
                    <a:pt x="13549" y="8188"/>
                  </a:lnTo>
                  <a:lnTo>
                    <a:pt x="13451" y="8155"/>
                  </a:lnTo>
                  <a:lnTo>
                    <a:pt x="13451" y="8090"/>
                  </a:lnTo>
                  <a:lnTo>
                    <a:pt x="13256" y="8058"/>
                  </a:lnTo>
                  <a:lnTo>
                    <a:pt x="13256" y="8058"/>
                  </a:lnTo>
                  <a:lnTo>
                    <a:pt x="13289" y="8123"/>
                  </a:lnTo>
                  <a:lnTo>
                    <a:pt x="13191" y="8123"/>
                  </a:lnTo>
                  <a:lnTo>
                    <a:pt x="13224" y="8090"/>
                  </a:lnTo>
                  <a:lnTo>
                    <a:pt x="13126" y="8090"/>
                  </a:lnTo>
                  <a:lnTo>
                    <a:pt x="13126" y="8058"/>
                  </a:lnTo>
                  <a:lnTo>
                    <a:pt x="13159" y="8025"/>
                  </a:lnTo>
                  <a:lnTo>
                    <a:pt x="13126" y="8025"/>
                  </a:lnTo>
                  <a:lnTo>
                    <a:pt x="13094" y="8090"/>
                  </a:lnTo>
                  <a:lnTo>
                    <a:pt x="13061" y="8058"/>
                  </a:lnTo>
                  <a:lnTo>
                    <a:pt x="13061" y="8025"/>
                  </a:lnTo>
                  <a:lnTo>
                    <a:pt x="13029" y="8025"/>
                  </a:lnTo>
                  <a:lnTo>
                    <a:pt x="13029" y="8090"/>
                  </a:lnTo>
                  <a:lnTo>
                    <a:pt x="12964" y="8090"/>
                  </a:lnTo>
                  <a:lnTo>
                    <a:pt x="12964" y="8058"/>
                  </a:lnTo>
                  <a:lnTo>
                    <a:pt x="12867" y="8058"/>
                  </a:lnTo>
                  <a:lnTo>
                    <a:pt x="12802" y="8025"/>
                  </a:lnTo>
                  <a:lnTo>
                    <a:pt x="12802" y="7993"/>
                  </a:lnTo>
                  <a:lnTo>
                    <a:pt x="12802" y="7960"/>
                  </a:lnTo>
                  <a:lnTo>
                    <a:pt x="12704" y="7993"/>
                  </a:lnTo>
                  <a:lnTo>
                    <a:pt x="12639" y="7993"/>
                  </a:lnTo>
                  <a:lnTo>
                    <a:pt x="12639" y="7960"/>
                  </a:lnTo>
                  <a:lnTo>
                    <a:pt x="12574" y="7993"/>
                  </a:lnTo>
                  <a:lnTo>
                    <a:pt x="12542" y="7928"/>
                  </a:lnTo>
                  <a:lnTo>
                    <a:pt x="12542" y="7960"/>
                  </a:lnTo>
                  <a:lnTo>
                    <a:pt x="12509" y="7960"/>
                  </a:lnTo>
                  <a:lnTo>
                    <a:pt x="12444" y="7928"/>
                  </a:lnTo>
                  <a:lnTo>
                    <a:pt x="12477" y="7895"/>
                  </a:lnTo>
                  <a:lnTo>
                    <a:pt x="12379" y="7895"/>
                  </a:lnTo>
                  <a:lnTo>
                    <a:pt x="12347" y="7863"/>
                  </a:lnTo>
                  <a:lnTo>
                    <a:pt x="12282" y="7830"/>
                  </a:lnTo>
                  <a:lnTo>
                    <a:pt x="12184" y="7830"/>
                  </a:lnTo>
                  <a:lnTo>
                    <a:pt x="12152" y="7798"/>
                  </a:lnTo>
                  <a:lnTo>
                    <a:pt x="12152" y="7765"/>
                  </a:lnTo>
                  <a:lnTo>
                    <a:pt x="12087" y="7798"/>
                  </a:lnTo>
                  <a:lnTo>
                    <a:pt x="12087" y="7733"/>
                  </a:lnTo>
                  <a:lnTo>
                    <a:pt x="12022" y="7765"/>
                  </a:lnTo>
                  <a:lnTo>
                    <a:pt x="12054" y="7700"/>
                  </a:lnTo>
                  <a:lnTo>
                    <a:pt x="11989" y="7765"/>
                  </a:lnTo>
                  <a:lnTo>
                    <a:pt x="11989" y="7700"/>
                  </a:lnTo>
                  <a:lnTo>
                    <a:pt x="11957" y="7733"/>
                  </a:lnTo>
                  <a:lnTo>
                    <a:pt x="11924" y="7668"/>
                  </a:lnTo>
                  <a:lnTo>
                    <a:pt x="11892" y="7668"/>
                  </a:lnTo>
                  <a:lnTo>
                    <a:pt x="11827" y="7635"/>
                  </a:lnTo>
                  <a:lnTo>
                    <a:pt x="11794" y="7603"/>
                  </a:lnTo>
                  <a:lnTo>
                    <a:pt x="11794" y="7668"/>
                  </a:lnTo>
                  <a:lnTo>
                    <a:pt x="11729" y="7700"/>
                  </a:lnTo>
                  <a:lnTo>
                    <a:pt x="11664" y="7668"/>
                  </a:lnTo>
                  <a:lnTo>
                    <a:pt x="11502" y="7635"/>
                  </a:lnTo>
                  <a:lnTo>
                    <a:pt x="11372" y="7538"/>
                  </a:lnTo>
                  <a:lnTo>
                    <a:pt x="11307" y="7505"/>
                  </a:lnTo>
                  <a:lnTo>
                    <a:pt x="11210" y="7505"/>
                  </a:lnTo>
                  <a:lnTo>
                    <a:pt x="11242" y="7440"/>
                  </a:lnTo>
                  <a:lnTo>
                    <a:pt x="11242" y="7440"/>
                  </a:lnTo>
                  <a:lnTo>
                    <a:pt x="11145" y="7473"/>
                  </a:lnTo>
                  <a:lnTo>
                    <a:pt x="11145" y="7440"/>
                  </a:lnTo>
                  <a:lnTo>
                    <a:pt x="11177" y="7440"/>
                  </a:lnTo>
                  <a:lnTo>
                    <a:pt x="11177" y="7408"/>
                  </a:lnTo>
                  <a:lnTo>
                    <a:pt x="11112" y="7440"/>
                  </a:lnTo>
                  <a:lnTo>
                    <a:pt x="11080" y="7473"/>
                  </a:lnTo>
                  <a:lnTo>
                    <a:pt x="11015" y="7473"/>
                  </a:lnTo>
                  <a:lnTo>
                    <a:pt x="11015" y="7440"/>
                  </a:lnTo>
                  <a:lnTo>
                    <a:pt x="11080" y="7408"/>
                  </a:lnTo>
                  <a:lnTo>
                    <a:pt x="10885" y="7408"/>
                  </a:lnTo>
                  <a:lnTo>
                    <a:pt x="10820" y="7375"/>
                  </a:lnTo>
                  <a:lnTo>
                    <a:pt x="10755" y="7343"/>
                  </a:lnTo>
                  <a:lnTo>
                    <a:pt x="10755" y="7375"/>
                  </a:lnTo>
                  <a:lnTo>
                    <a:pt x="10657" y="7343"/>
                  </a:lnTo>
                  <a:lnTo>
                    <a:pt x="10527" y="7310"/>
                  </a:lnTo>
                  <a:lnTo>
                    <a:pt x="10560" y="7278"/>
                  </a:lnTo>
                  <a:lnTo>
                    <a:pt x="10495" y="7278"/>
                  </a:lnTo>
                  <a:lnTo>
                    <a:pt x="10560" y="7213"/>
                  </a:lnTo>
                  <a:lnTo>
                    <a:pt x="10462" y="7213"/>
                  </a:lnTo>
                  <a:lnTo>
                    <a:pt x="10397" y="7180"/>
                  </a:lnTo>
                  <a:lnTo>
                    <a:pt x="10397" y="7148"/>
                  </a:lnTo>
                  <a:lnTo>
                    <a:pt x="10365" y="7180"/>
                  </a:lnTo>
                  <a:lnTo>
                    <a:pt x="10332" y="7180"/>
                  </a:lnTo>
                  <a:lnTo>
                    <a:pt x="10300" y="7148"/>
                  </a:lnTo>
                  <a:lnTo>
                    <a:pt x="10202" y="7148"/>
                  </a:lnTo>
                  <a:lnTo>
                    <a:pt x="10137" y="7115"/>
                  </a:lnTo>
                  <a:lnTo>
                    <a:pt x="10202" y="7115"/>
                  </a:lnTo>
                  <a:lnTo>
                    <a:pt x="10137" y="7083"/>
                  </a:lnTo>
                  <a:lnTo>
                    <a:pt x="10072" y="7115"/>
                  </a:lnTo>
                  <a:lnTo>
                    <a:pt x="10105" y="7083"/>
                  </a:lnTo>
                  <a:lnTo>
                    <a:pt x="9910" y="7050"/>
                  </a:lnTo>
                  <a:lnTo>
                    <a:pt x="9877" y="7018"/>
                  </a:lnTo>
                  <a:lnTo>
                    <a:pt x="9845" y="6985"/>
                  </a:lnTo>
                  <a:lnTo>
                    <a:pt x="9780" y="6985"/>
                  </a:lnTo>
                  <a:lnTo>
                    <a:pt x="9780" y="6953"/>
                  </a:lnTo>
                  <a:lnTo>
                    <a:pt x="9748" y="6953"/>
                  </a:lnTo>
                  <a:lnTo>
                    <a:pt x="9780" y="6985"/>
                  </a:lnTo>
                  <a:lnTo>
                    <a:pt x="9715" y="6985"/>
                  </a:lnTo>
                  <a:lnTo>
                    <a:pt x="9715" y="6953"/>
                  </a:lnTo>
                  <a:lnTo>
                    <a:pt x="9683" y="6953"/>
                  </a:lnTo>
                  <a:lnTo>
                    <a:pt x="9683" y="6920"/>
                  </a:lnTo>
                  <a:lnTo>
                    <a:pt x="9650" y="6920"/>
                  </a:lnTo>
                  <a:lnTo>
                    <a:pt x="9683" y="6855"/>
                  </a:lnTo>
                  <a:lnTo>
                    <a:pt x="9618" y="6888"/>
                  </a:lnTo>
                  <a:lnTo>
                    <a:pt x="9585" y="6920"/>
                  </a:lnTo>
                  <a:lnTo>
                    <a:pt x="9520" y="6888"/>
                  </a:lnTo>
                  <a:lnTo>
                    <a:pt x="9488" y="6855"/>
                  </a:lnTo>
                  <a:lnTo>
                    <a:pt x="9488" y="6823"/>
                  </a:lnTo>
                  <a:lnTo>
                    <a:pt x="9423" y="6790"/>
                  </a:lnTo>
                  <a:lnTo>
                    <a:pt x="9358" y="6693"/>
                  </a:lnTo>
                  <a:lnTo>
                    <a:pt x="9293" y="6661"/>
                  </a:lnTo>
                  <a:lnTo>
                    <a:pt x="9260" y="6628"/>
                  </a:lnTo>
                  <a:lnTo>
                    <a:pt x="9228" y="6661"/>
                  </a:lnTo>
                  <a:lnTo>
                    <a:pt x="9228" y="6628"/>
                  </a:lnTo>
                  <a:lnTo>
                    <a:pt x="9260" y="6628"/>
                  </a:lnTo>
                  <a:lnTo>
                    <a:pt x="9163" y="6596"/>
                  </a:lnTo>
                  <a:lnTo>
                    <a:pt x="9195" y="6563"/>
                  </a:lnTo>
                  <a:lnTo>
                    <a:pt x="9065" y="6563"/>
                  </a:lnTo>
                  <a:lnTo>
                    <a:pt x="8935" y="6466"/>
                  </a:lnTo>
                  <a:lnTo>
                    <a:pt x="8773" y="6401"/>
                  </a:lnTo>
                  <a:lnTo>
                    <a:pt x="8708" y="6401"/>
                  </a:lnTo>
                  <a:lnTo>
                    <a:pt x="8675" y="6368"/>
                  </a:lnTo>
                  <a:lnTo>
                    <a:pt x="8643" y="6336"/>
                  </a:lnTo>
                  <a:lnTo>
                    <a:pt x="8610" y="6303"/>
                  </a:lnTo>
                  <a:lnTo>
                    <a:pt x="8545" y="6271"/>
                  </a:lnTo>
                  <a:lnTo>
                    <a:pt x="8513" y="6271"/>
                  </a:lnTo>
                  <a:lnTo>
                    <a:pt x="8480" y="6238"/>
                  </a:lnTo>
                  <a:lnTo>
                    <a:pt x="8448" y="6173"/>
                  </a:lnTo>
                  <a:lnTo>
                    <a:pt x="8383" y="6173"/>
                  </a:lnTo>
                  <a:lnTo>
                    <a:pt x="8318" y="6206"/>
                  </a:lnTo>
                  <a:lnTo>
                    <a:pt x="8285" y="6206"/>
                  </a:lnTo>
                  <a:lnTo>
                    <a:pt x="8285" y="6173"/>
                  </a:lnTo>
                  <a:lnTo>
                    <a:pt x="8285" y="6141"/>
                  </a:lnTo>
                  <a:lnTo>
                    <a:pt x="8220" y="6108"/>
                  </a:lnTo>
                  <a:lnTo>
                    <a:pt x="8188" y="6108"/>
                  </a:lnTo>
                  <a:lnTo>
                    <a:pt x="8123" y="6076"/>
                  </a:lnTo>
                  <a:lnTo>
                    <a:pt x="8155" y="6043"/>
                  </a:lnTo>
                  <a:lnTo>
                    <a:pt x="8026" y="6011"/>
                  </a:lnTo>
                  <a:lnTo>
                    <a:pt x="8058" y="6011"/>
                  </a:lnTo>
                  <a:lnTo>
                    <a:pt x="7993" y="5978"/>
                  </a:lnTo>
                  <a:lnTo>
                    <a:pt x="7961" y="5946"/>
                  </a:lnTo>
                  <a:lnTo>
                    <a:pt x="7928" y="5913"/>
                  </a:lnTo>
                  <a:lnTo>
                    <a:pt x="7863" y="5946"/>
                  </a:lnTo>
                  <a:lnTo>
                    <a:pt x="7831" y="5881"/>
                  </a:lnTo>
                  <a:lnTo>
                    <a:pt x="7798" y="5881"/>
                  </a:lnTo>
                  <a:lnTo>
                    <a:pt x="7798" y="5848"/>
                  </a:lnTo>
                  <a:lnTo>
                    <a:pt x="7506" y="5751"/>
                  </a:lnTo>
                  <a:lnTo>
                    <a:pt x="7506" y="5718"/>
                  </a:lnTo>
                  <a:lnTo>
                    <a:pt x="7473" y="5718"/>
                  </a:lnTo>
                  <a:lnTo>
                    <a:pt x="7473" y="5686"/>
                  </a:lnTo>
                  <a:lnTo>
                    <a:pt x="7441" y="5653"/>
                  </a:lnTo>
                  <a:lnTo>
                    <a:pt x="7408" y="5718"/>
                  </a:lnTo>
                  <a:lnTo>
                    <a:pt x="7311" y="5621"/>
                  </a:lnTo>
                  <a:lnTo>
                    <a:pt x="7213" y="5523"/>
                  </a:lnTo>
                  <a:lnTo>
                    <a:pt x="7116" y="5426"/>
                  </a:lnTo>
                  <a:lnTo>
                    <a:pt x="7018" y="5328"/>
                  </a:lnTo>
                  <a:lnTo>
                    <a:pt x="7051" y="5296"/>
                  </a:lnTo>
                  <a:lnTo>
                    <a:pt x="6986" y="5328"/>
                  </a:lnTo>
                  <a:lnTo>
                    <a:pt x="6531" y="4971"/>
                  </a:lnTo>
                  <a:lnTo>
                    <a:pt x="6434" y="4939"/>
                  </a:lnTo>
                  <a:lnTo>
                    <a:pt x="6369" y="4939"/>
                  </a:lnTo>
                  <a:lnTo>
                    <a:pt x="6304" y="4906"/>
                  </a:lnTo>
                  <a:lnTo>
                    <a:pt x="6336" y="4906"/>
                  </a:lnTo>
                  <a:lnTo>
                    <a:pt x="6141" y="4809"/>
                  </a:lnTo>
                  <a:lnTo>
                    <a:pt x="5979" y="4646"/>
                  </a:lnTo>
                  <a:lnTo>
                    <a:pt x="6011" y="4614"/>
                  </a:lnTo>
                  <a:lnTo>
                    <a:pt x="5946" y="4614"/>
                  </a:lnTo>
                  <a:lnTo>
                    <a:pt x="5914" y="4549"/>
                  </a:lnTo>
                  <a:lnTo>
                    <a:pt x="5914" y="4614"/>
                  </a:lnTo>
                  <a:lnTo>
                    <a:pt x="5881" y="4614"/>
                  </a:lnTo>
                  <a:lnTo>
                    <a:pt x="5849" y="4581"/>
                  </a:lnTo>
                  <a:lnTo>
                    <a:pt x="5849" y="4516"/>
                  </a:lnTo>
                  <a:lnTo>
                    <a:pt x="5751" y="4516"/>
                  </a:lnTo>
                  <a:lnTo>
                    <a:pt x="5751" y="4484"/>
                  </a:lnTo>
                  <a:lnTo>
                    <a:pt x="5719" y="4484"/>
                  </a:lnTo>
                  <a:lnTo>
                    <a:pt x="5751" y="4419"/>
                  </a:lnTo>
                  <a:lnTo>
                    <a:pt x="5686" y="4386"/>
                  </a:lnTo>
                  <a:lnTo>
                    <a:pt x="5621" y="4386"/>
                  </a:lnTo>
                  <a:lnTo>
                    <a:pt x="5589" y="4419"/>
                  </a:lnTo>
                  <a:lnTo>
                    <a:pt x="5556" y="4354"/>
                  </a:lnTo>
                  <a:lnTo>
                    <a:pt x="5589" y="4354"/>
                  </a:lnTo>
                  <a:lnTo>
                    <a:pt x="5426" y="4191"/>
                  </a:lnTo>
                  <a:lnTo>
                    <a:pt x="5426" y="4224"/>
                  </a:lnTo>
                  <a:lnTo>
                    <a:pt x="5394" y="4256"/>
                  </a:lnTo>
                  <a:lnTo>
                    <a:pt x="5361" y="4256"/>
                  </a:lnTo>
                  <a:lnTo>
                    <a:pt x="5296" y="4191"/>
                  </a:lnTo>
                  <a:lnTo>
                    <a:pt x="5329" y="4191"/>
                  </a:lnTo>
                  <a:lnTo>
                    <a:pt x="5361" y="4159"/>
                  </a:lnTo>
                  <a:lnTo>
                    <a:pt x="5361" y="4126"/>
                  </a:lnTo>
                  <a:lnTo>
                    <a:pt x="5329" y="4126"/>
                  </a:lnTo>
                  <a:lnTo>
                    <a:pt x="5329" y="4159"/>
                  </a:lnTo>
                  <a:lnTo>
                    <a:pt x="5231" y="4159"/>
                  </a:lnTo>
                  <a:lnTo>
                    <a:pt x="5199" y="4094"/>
                  </a:lnTo>
                  <a:lnTo>
                    <a:pt x="5231" y="4094"/>
                  </a:lnTo>
                  <a:lnTo>
                    <a:pt x="5199" y="4061"/>
                  </a:lnTo>
                  <a:lnTo>
                    <a:pt x="5199" y="4029"/>
                  </a:lnTo>
                  <a:lnTo>
                    <a:pt x="5166" y="3996"/>
                  </a:lnTo>
                  <a:lnTo>
                    <a:pt x="5166" y="3964"/>
                  </a:lnTo>
                  <a:lnTo>
                    <a:pt x="5101" y="3931"/>
                  </a:lnTo>
                  <a:lnTo>
                    <a:pt x="5069" y="3931"/>
                  </a:lnTo>
                  <a:lnTo>
                    <a:pt x="5036" y="3964"/>
                  </a:lnTo>
                  <a:lnTo>
                    <a:pt x="5004" y="3931"/>
                  </a:lnTo>
                  <a:lnTo>
                    <a:pt x="5036" y="3931"/>
                  </a:lnTo>
                  <a:lnTo>
                    <a:pt x="5036" y="3899"/>
                  </a:lnTo>
                  <a:lnTo>
                    <a:pt x="5004" y="3866"/>
                  </a:lnTo>
                  <a:lnTo>
                    <a:pt x="4971" y="3834"/>
                  </a:lnTo>
                  <a:lnTo>
                    <a:pt x="4939" y="3801"/>
                  </a:lnTo>
                  <a:lnTo>
                    <a:pt x="4939" y="3769"/>
                  </a:lnTo>
                  <a:lnTo>
                    <a:pt x="4874" y="3769"/>
                  </a:lnTo>
                  <a:lnTo>
                    <a:pt x="4842" y="3704"/>
                  </a:lnTo>
                  <a:lnTo>
                    <a:pt x="4809" y="3671"/>
                  </a:lnTo>
                  <a:lnTo>
                    <a:pt x="4744" y="3671"/>
                  </a:lnTo>
                  <a:lnTo>
                    <a:pt x="4744" y="3574"/>
                  </a:lnTo>
                  <a:lnTo>
                    <a:pt x="4712" y="3606"/>
                  </a:lnTo>
                  <a:lnTo>
                    <a:pt x="4647" y="3606"/>
                  </a:lnTo>
                  <a:lnTo>
                    <a:pt x="4647" y="3541"/>
                  </a:lnTo>
                  <a:lnTo>
                    <a:pt x="4679" y="3509"/>
                  </a:lnTo>
                  <a:lnTo>
                    <a:pt x="4582" y="3574"/>
                  </a:lnTo>
                  <a:lnTo>
                    <a:pt x="4452" y="3379"/>
                  </a:lnTo>
                  <a:lnTo>
                    <a:pt x="4289" y="3217"/>
                  </a:lnTo>
                  <a:lnTo>
                    <a:pt x="4159" y="3022"/>
                  </a:lnTo>
                  <a:lnTo>
                    <a:pt x="4029" y="2827"/>
                  </a:lnTo>
                  <a:lnTo>
                    <a:pt x="3834" y="2729"/>
                  </a:lnTo>
                  <a:lnTo>
                    <a:pt x="3672" y="2567"/>
                  </a:lnTo>
                  <a:lnTo>
                    <a:pt x="3607" y="2437"/>
                  </a:lnTo>
                  <a:lnTo>
                    <a:pt x="3639" y="2534"/>
                  </a:lnTo>
                  <a:lnTo>
                    <a:pt x="3607" y="2534"/>
                  </a:lnTo>
                  <a:lnTo>
                    <a:pt x="3574" y="2502"/>
                  </a:lnTo>
                  <a:lnTo>
                    <a:pt x="3412" y="2242"/>
                  </a:lnTo>
                  <a:lnTo>
                    <a:pt x="3314" y="2112"/>
                  </a:lnTo>
                  <a:lnTo>
                    <a:pt x="3185" y="2014"/>
                  </a:lnTo>
                  <a:lnTo>
                    <a:pt x="3120" y="1982"/>
                  </a:lnTo>
                  <a:lnTo>
                    <a:pt x="3120" y="1949"/>
                  </a:lnTo>
                  <a:lnTo>
                    <a:pt x="3120" y="1885"/>
                  </a:lnTo>
                  <a:lnTo>
                    <a:pt x="3087" y="1852"/>
                  </a:lnTo>
                  <a:lnTo>
                    <a:pt x="2925" y="1755"/>
                  </a:lnTo>
                  <a:lnTo>
                    <a:pt x="2762" y="1657"/>
                  </a:lnTo>
                  <a:lnTo>
                    <a:pt x="2795" y="1625"/>
                  </a:lnTo>
                  <a:lnTo>
                    <a:pt x="2762" y="1592"/>
                  </a:lnTo>
                  <a:lnTo>
                    <a:pt x="2730" y="1592"/>
                  </a:lnTo>
                  <a:lnTo>
                    <a:pt x="2762" y="1560"/>
                  </a:lnTo>
                  <a:lnTo>
                    <a:pt x="2697" y="1592"/>
                  </a:lnTo>
                  <a:lnTo>
                    <a:pt x="2697" y="1527"/>
                  </a:lnTo>
                  <a:lnTo>
                    <a:pt x="2697" y="1495"/>
                  </a:lnTo>
                  <a:lnTo>
                    <a:pt x="2697" y="1462"/>
                  </a:lnTo>
                  <a:lnTo>
                    <a:pt x="2600" y="1462"/>
                  </a:lnTo>
                  <a:lnTo>
                    <a:pt x="2632" y="1430"/>
                  </a:lnTo>
                  <a:lnTo>
                    <a:pt x="2535" y="1300"/>
                  </a:lnTo>
                  <a:lnTo>
                    <a:pt x="2470" y="1235"/>
                  </a:lnTo>
                  <a:lnTo>
                    <a:pt x="2502" y="1137"/>
                  </a:lnTo>
                  <a:lnTo>
                    <a:pt x="2340" y="1040"/>
                  </a:lnTo>
                  <a:lnTo>
                    <a:pt x="2177" y="910"/>
                  </a:lnTo>
                  <a:lnTo>
                    <a:pt x="1917" y="585"/>
                  </a:lnTo>
                  <a:lnTo>
                    <a:pt x="1820" y="552"/>
                  </a:lnTo>
                  <a:lnTo>
                    <a:pt x="1755" y="487"/>
                  </a:lnTo>
                  <a:lnTo>
                    <a:pt x="1755" y="390"/>
                  </a:lnTo>
                  <a:lnTo>
                    <a:pt x="1657" y="357"/>
                  </a:lnTo>
                  <a:lnTo>
                    <a:pt x="1592" y="357"/>
                  </a:lnTo>
                  <a:lnTo>
                    <a:pt x="1592" y="325"/>
                  </a:lnTo>
                  <a:lnTo>
                    <a:pt x="1592" y="292"/>
                  </a:lnTo>
                  <a:lnTo>
                    <a:pt x="1528" y="228"/>
                  </a:lnTo>
                  <a:lnTo>
                    <a:pt x="1495" y="228"/>
                  </a:lnTo>
                  <a:lnTo>
                    <a:pt x="1430" y="195"/>
                  </a:lnTo>
                  <a:lnTo>
                    <a:pt x="1398" y="130"/>
                  </a:lnTo>
                  <a:lnTo>
                    <a:pt x="1398" y="98"/>
                  </a:lnTo>
                  <a:lnTo>
                    <a:pt x="1430" y="65"/>
                  </a:lnTo>
                  <a:lnTo>
                    <a:pt x="1365" y="65"/>
                  </a:lnTo>
                  <a:lnTo>
                    <a:pt x="1333" y="0"/>
                  </a:lnTo>
                  <a:close/>
                  <a:moveTo>
                    <a:pt x="14718" y="8935"/>
                  </a:moveTo>
                  <a:lnTo>
                    <a:pt x="14718" y="9000"/>
                  </a:lnTo>
                  <a:lnTo>
                    <a:pt x="14816" y="9032"/>
                  </a:lnTo>
                  <a:lnTo>
                    <a:pt x="14751" y="9000"/>
                  </a:lnTo>
                  <a:lnTo>
                    <a:pt x="14751" y="8967"/>
                  </a:lnTo>
                  <a:lnTo>
                    <a:pt x="14718" y="89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 rot="-1689081">
              <a:off x="1713351" y="1286959"/>
              <a:ext cx="4601" cy="1549"/>
            </a:xfrm>
            <a:custGeom>
              <a:rect b="b" l="l" r="r" t="t"/>
              <a:pathLst>
                <a:path extrusionOk="0" h="33" w="98">
                  <a:moveTo>
                    <a:pt x="33" y="0"/>
                  </a:moveTo>
                  <a:lnTo>
                    <a:pt x="0" y="33"/>
                  </a:lnTo>
                  <a:lnTo>
                    <a:pt x="98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 rot="-1689081">
              <a:off x="1624686" y="1297034"/>
              <a:ext cx="1596" cy="47"/>
            </a:xfrm>
            <a:custGeom>
              <a:rect b="b" l="l" r="r" t="t"/>
              <a:pathLst>
                <a:path extrusionOk="0" h="1" w="34">
                  <a:moveTo>
                    <a:pt x="33" y="0"/>
                  </a:move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 rot="-1689081">
              <a:off x="1602606" y="1300274"/>
              <a:ext cx="1596" cy="1596"/>
            </a:xfrm>
            <a:custGeom>
              <a:rect b="b" l="l" r="r" t="t"/>
              <a:pathLst>
                <a:path extrusionOk="0" h="34" w="34">
                  <a:moveTo>
                    <a:pt x="33" y="1"/>
                  </a:moveTo>
                  <a:lnTo>
                    <a:pt x="1" y="33"/>
                  </a:lnTo>
                  <a:lnTo>
                    <a:pt x="33" y="3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 rot="-1689081">
              <a:off x="1766229" y="1269802"/>
              <a:ext cx="1596" cy="1596"/>
            </a:xfrm>
            <a:custGeom>
              <a:rect b="b" l="l" r="r" t="t"/>
              <a:pathLst>
                <a:path extrusionOk="0" h="34" w="34">
                  <a:moveTo>
                    <a:pt x="33" y="1"/>
                  </a:moveTo>
                  <a:lnTo>
                    <a:pt x="33" y="1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 rot="-1689081">
              <a:off x="1900777" y="1220740"/>
              <a:ext cx="47" cy="1549"/>
            </a:xfrm>
            <a:custGeom>
              <a:rect b="b" l="l" r="r" t="t"/>
              <a:pathLst>
                <a:path extrusionOk="0" h="33" w="1">
                  <a:moveTo>
                    <a:pt x="1" y="33"/>
                  </a:moveTo>
                  <a:lnTo>
                    <a:pt x="1" y="3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 rot="-1689081">
              <a:off x="1890819" y="1222092"/>
              <a:ext cx="1596" cy="47"/>
            </a:xfrm>
            <a:custGeom>
              <a:rect b="b" l="l" r="r" t="t"/>
              <a:pathLst>
                <a:path extrusionOk="0" h="1" w="34">
                  <a:moveTo>
                    <a:pt x="33" y="0"/>
                  </a:move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 rot="-1689081">
              <a:off x="1730909" y="1277966"/>
              <a:ext cx="3099" cy="1549"/>
            </a:xfrm>
            <a:custGeom>
              <a:rect b="b" l="l" r="r" t="t"/>
              <a:pathLst>
                <a:path extrusionOk="0" h="33" w="66">
                  <a:moveTo>
                    <a:pt x="66" y="0"/>
                  </a:moveTo>
                  <a:lnTo>
                    <a:pt x="66" y="0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 rot="-1689081">
              <a:off x="1888483" y="1223443"/>
              <a:ext cx="1596" cy="1549"/>
            </a:xfrm>
            <a:custGeom>
              <a:rect b="b" l="l" r="r" t="t"/>
              <a:pathLst>
                <a:path extrusionOk="0" h="33" w="34">
                  <a:moveTo>
                    <a:pt x="1" y="0"/>
                  </a:moveTo>
                  <a:lnTo>
                    <a:pt x="1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 rot="-1689081">
              <a:off x="1900951" y="1221434"/>
              <a:ext cx="3099" cy="47"/>
            </a:xfrm>
            <a:custGeom>
              <a:rect b="b" l="l" r="r" t="t"/>
              <a:pathLst>
                <a:path extrusionOk="0" h="1" w="66">
                  <a:moveTo>
                    <a:pt x="66" y="1"/>
                  </a:moveTo>
                  <a:lnTo>
                    <a:pt x="6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6" y="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 rot="-1689081">
              <a:off x="1815216" y="1252164"/>
              <a:ext cx="1596" cy="47"/>
            </a:xfrm>
            <a:custGeom>
              <a:rect b="b" l="l" r="r" t="t"/>
              <a:pathLst>
                <a:path extrusionOk="0" h="1" w="34">
                  <a:moveTo>
                    <a:pt x="33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 rot="-1689081">
              <a:off x="1884028" y="1231410"/>
              <a:ext cx="47" cy="1596"/>
            </a:xfrm>
            <a:custGeom>
              <a:rect b="b" l="l" r="r" t="t"/>
              <a:pathLst>
                <a:path extrusionOk="0" h="34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 rot="-1689081">
              <a:off x="1911168" y="1218126"/>
              <a:ext cx="1596" cy="47"/>
            </a:xfrm>
            <a:custGeom>
              <a:rect b="b" l="l" r="r" t="t"/>
              <a:pathLst>
                <a:path extrusionOk="0" h="1" w="34">
                  <a:moveTo>
                    <a:pt x="33" y="0"/>
                  </a:move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 rot="-1689081">
              <a:off x="1845449" y="1243424"/>
              <a:ext cx="47" cy="1549"/>
            </a:xfrm>
            <a:custGeom>
              <a:rect b="b" l="l" r="r" t="t"/>
              <a:pathLst>
                <a:path extrusionOk="0" h="33" w="1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 rot="-1689081">
              <a:off x="1934123" y="1257770"/>
              <a:ext cx="1549" cy="0"/>
            </a:xfrm>
            <a:custGeom>
              <a:rect b="b" l="l" r="r" t="t"/>
              <a:pathLst>
                <a:path extrusionOk="0" h="0" w="33">
                  <a:moveTo>
                    <a:pt x="0" y="0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 rot="-1689081">
              <a:off x="1841835" y="1272947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 rot="-1689081">
              <a:off x="1648335" y="1334955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 rot="-1689081">
              <a:off x="1761163" y="1296636"/>
              <a:ext cx="1596" cy="47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 rot="-1689081">
              <a:off x="1484803" y="1417242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 rot="-1689081">
              <a:off x="1479971" y="1492111"/>
              <a:ext cx="1549" cy="47"/>
            </a:xfrm>
            <a:custGeom>
              <a:rect b="b" l="l" r="r" t="t"/>
              <a:pathLst>
                <a:path extrusionOk="0" h="1" w="33">
                  <a:moveTo>
                    <a:pt x="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 rot="-1689081">
              <a:off x="1318473" y="1500679"/>
              <a:ext cx="1549" cy="47"/>
            </a:xfrm>
            <a:custGeom>
              <a:rect b="b" l="l" r="r" t="t"/>
              <a:pathLst>
                <a:path extrusionOk="0" h="1" w="33">
                  <a:moveTo>
                    <a:pt x="0" y="1"/>
                  </a:moveTo>
                  <a:lnTo>
                    <a:pt x="0" y="1"/>
                  </a:lnTo>
                  <a:lnTo>
                    <a:pt x="3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 rot="-1689081">
              <a:off x="1308961" y="1502308"/>
              <a:ext cx="1549" cy="47"/>
            </a:xfrm>
            <a:custGeom>
              <a:rect b="b" l="l" r="r" t="t"/>
              <a:pathLst>
                <a:path extrusionOk="0" h="1" w="33">
                  <a:moveTo>
                    <a:pt x="0" y="1"/>
                  </a:moveTo>
                  <a:lnTo>
                    <a:pt x="0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 rot="-1689081">
              <a:off x="1212445" y="1541854"/>
              <a:ext cx="1596" cy="47"/>
            </a:xfrm>
            <a:custGeom>
              <a:rect b="b" l="l" r="r" t="t"/>
              <a:pathLst>
                <a:path extrusionOk="0" h="1" w="34">
                  <a:moveTo>
                    <a:pt x="1" y="0"/>
                  </a:move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 rot="-1689081">
              <a:off x="1770058" y="1294048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 rot="-1689081">
              <a:off x="1715321" y="1363115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 rot="-1689081">
              <a:off x="1714695" y="1360616"/>
              <a:ext cx="4648" cy="1549"/>
            </a:xfrm>
            <a:custGeom>
              <a:rect b="b" l="l" r="r" t="t"/>
              <a:pathLst>
                <a:path extrusionOk="0" h="33" w="99">
                  <a:moveTo>
                    <a:pt x="66" y="0"/>
                  </a:moveTo>
                  <a:lnTo>
                    <a:pt x="1" y="33"/>
                  </a:lnTo>
                  <a:lnTo>
                    <a:pt x="66" y="33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 rot="-1689081">
              <a:off x="1707907" y="1365379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 rot="-1689081">
              <a:off x="1782967" y="1340762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 rot="-1689081">
              <a:off x="1766616" y="1345636"/>
              <a:ext cx="1596" cy="47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 rot="-1689081">
              <a:off x="1673636" y="1385421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 rot="-1689081">
              <a:off x="1045670" y="1343205"/>
              <a:ext cx="919840" cy="170897"/>
            </a:xfrm>
            <a:custGeom>
              <a:rect b="b" l="l" r="r" t="t"/>
              <a:pathLst>
                <a:path extrusionOk="0" h="3640" w="19592">
                  <a:moveTo>
                    <a:pt x="1105" y="1820"/>
                  </a:moveTo>
                  <a:lnTo>
                    <a:pt x="1105" y="1853"/>
                  </a:lnTo>
                  <a:lnTo>
                    <a:pt x="1138" y="1853"/>
                  </a:lnTo>
                  <a:lnTo>
                    <a:pt x="1105" y="1820"/>
                  </a:lnTo>
                  <a:close/>
                  <a:moveTo>
                    <a:pt x="18162" y="2470"/>
                  </a:moveTo>
                  <a:lnTo>
                    <a:pt x="18184" y="2503"/>
                  </a:lnTo>
                  <a:lnTo>
                    <a:pt x="18195" y="2503"/>
                  </a:lnTo>
                  <a:lnTo>
                    <a:pt x="18162" y="2470"/>
                  </a:lnTo>
                  <a:close/>
                  <a:moveTo>
                    <a:pt x="3932" y="2565"/>
                  </a:moveTo>
                  <a:lnTo>
                    <a:pt x="3932" y="2568"/>
                  </a:lnTo>
                  <a:lnTo>
                    <a:pt x="3964" y="2568"/>
                  </a:lnTo>
                  <a:lnTo>
                    <a:pt x="3932" y="2565"/>
                  </a:lnTo>
                  <a:close/>
                  <a:moveTo>
                    <a:pt x="12737" y="2698"/>
                  </a:moveTo>
                  <a:lnTo>
                    <a:pt x="12737" y="2730"/>
                  </a:lnTo>
                  <a:lnTo>
                    <a:pt x="12704" y="2763"/>
                  </a:lnTo>
                  <a:lnTo>
                    <a:pt x="12769" y="2763"/>
                  </a:lnTo>
                  <a:lnTo>
                    <a:pt x="12737" y="2698"/>
                  </a:lnTo>
                  <a:close/>
                  <a:moveTo>
                    <a:pt x="14361" y="2568"/>
                  </a:moveTo>
                  <a:lnTo>
                    <a:pt x="14296" y="2698"/>
                  </a:lnTo>
                  <a:lnTo>
                    <a:pt x="14264" y="2730"/>
                  </a:lnTo>
                  <a:lnTo>
                    <a:pt x="14231" y="2763"/>
                  </a:lnTo>
                  <a:lnTo>
                    <a:pt x="14296" y="2730"/>
                  </a:lnTo>
                  <a:lnTo>
                    <a:pt x="14329" y="2763"/>
                  </a:lnTo>
                  <a:lnTo>
                    <a:pt x="14329" y="2698"/>
                  </a:lnTo>
                  <a:lnTo>
                    <a:pt x="14394" y="2698"/>
                  </a:lnTo>
                  <a:lnTo>
                    <a:pt x="14394" y="2633"/>
                  </a:lnTo>
                  <a:lnTo>
                    <a:pt x="14394" y="2600"/>
                  </a:lnTo>
                  <a:lnTo>
                    <a:pt x="14361" y="2568"/>
                  </a:lnTo>
                  <a:close/>
                  <a:moveTo>
                    <a:pt x="7766" y="2763"/>
                  </a:moveTo>
                  <a:lnTo>
                    <a:pt x="7733" y="2795"/>
                  </a:lnTo>
                  <a:lnTo>
                    <a:pt x="7831" y="2795"/>
                  </a:lnTo>
                  <a:lnTo>
                    <a:pt x="7798" y="2763"/>
                  </a:lnTo>
                  <a:close/>
                  <a:moveTo>
                    <a:pt x="16408" y="2990"/>
                  </a:moveTo>
                  <a:lnTo>
                    <a:pt x="16375" y="3022"/>
                  </a:lnTo>
                  <a:lnTo>
                    <a:pt x="16408" y="3022"/>
                  </a:lnTo>
                  <a:lnTo>
                    <a:pt x="16408" y="2990"/>
                  </a:lnTo>
                  <a:close/>
                  <a:moveTo>
                    <a:pt x="195" y="1"/>
                  </a:moveTo>
                  <a:lnTo>
                    <a:pt x="98" y="423"/>
                  </a:lnTo>
                  <a:lnTo>
                    <a:pt x="33" y="846"/>
                  </a:lnTo>
                  <a:lnTo>
                    <a:pt x="0" y="1333"/>
                  </a:lnTo>
                  <a:lnTo>
                    <a:pt x="65" y="1398"/>
                  </a:lnTo>
                  <a:lnTo>
                    <a:pt x="163" y="1463"/>
                  </a:lnTo>
                  <a:lnTo>
                    <a:pt x="195" y="1430"/>
                  </a:lnTo>
                  <a:lnTo>
                    <a:pt x="358" y="1560"/>
                  </a:lnTo>
                  <a:lnTo>
                    <a:pt x="553" y="1658"/>
                  </a:lnTo>
                  <a:lnTo>
                    <a:pt x="780" y="1755"/>
                  </a:lnTo>
                  <a:lnTo>
                    <a:pt x="975" y="1820"/>
                  </a:lnTo>
                  <a:lnTo>
                    <a:pt x="975" y="1820"/>
                  </a:lnTo>
                  <a:lnTo>
                    <a:pt x="943" y="1788"/>
                  </a:lnTo>
                  <a:lnTo>
                    <a:pt x="1105" y="1788"/>
                  </a:lnTo>
                  <a:lnTo>
                    <a:pt x="1333" y="1918"/>
                  </a:lnTo>
                  <a:lnTo>
                    <a:pt x="1625" y="2048"/>
                  </a:lnTo>
                  <a:lnTo>
                    <a:pt x="2242" y="2243"/>
                  </a:lnTo>
                  <a:lnTo>
                    <a:pt x="3119" y="2438"/>
                  </a:lnTo>
                  <a:lnTo>
                    <a:pt x="3542" y="2535"/>
                  </a:lnTo>
                  <a:lnTo>
                    <a:pt x="3932" y="2565"/>
                  </a:lnTo>
                  <a:lnTo>
                    <a:pt x="3932" y="2565"/>
                  </a:lnTo>
                  <a:lnTo>
                    <a:pt x="3932" y="2535"/>
                  </a:lnTo>
                  <a:lnTo>
                    <a:pt x="3964" y="2503"/>
                  </a:lnTo>
                  <a:lnTo>
                    <a:pt x="3997" y="2503"/>
                  </a:lnTo>
                  <a:lnTo>
                    <a:pt x="4062" y="2568"/>
                  </a:lnTo>
                  <a:lnTo>
                    <a:pt x="4094" y="2600"/>
                  </a:lnTo>
                  <a:lnTo>
                    <a:pt x="4387" y="2600"/>
                  </a:lnTo>
                  <a:lnTo>
                    <a:pt x="4452" y="2665"/>
                  </a:lnTo>
                  <a:lnTo>
                    <a:pt x="4679" y="2665"/>
                  </a:lnTo>
                  <a:lnTo>
                    <a:pt x="4906" y="2698"/>
                  </a:lnTo>
                  <a:lnTo>
                    <a:pt x="5134" y="2730"/>
                  </a:lnTo>
                  <a:lnTo>
                    <a:pt x="5264" y="2730"/>
                  </a:lnTo>
                  <a:lnTo>
                    <a:pt x="5361" y="2698"/>
                  </a:lnTo>
                  <a:lnTo>
                    <a:pt x="5361" y="2730"/>
                  </a:lnTo>
                  <a:lnTo>
                    <a:pt x="5459" y="2730"/>
                  </a:lnTo>
                  <a:lnTo>
                    <a:pt x="5654" y="2763"/>
                  </a:lnTo>
                  <a:lnTo>
                    <a:pt x="5784" y="2763"/>
                  </a:lnTo>
                  <a:lnTo>
                    <a:pt x="5784" y="2698"/>
                  </a:lnTo>
                  <a:lnTo>
                    <a:pt x="5816" y="2730"/>
                  </a:lnTo>
                  <a:lnTo>
                    <a:pt x="5881" y="2730"/>
                  </a:lnTo>
                  <a:lnTo>
                    <a:pt x="5946" y="2698"/>
                  </a:lnTo>
                  <a:lnTo>
                    <a:pt x="5979" y="2730"/>
                  </a:lnTo>
                  <a:lnTo>
                    <a:pt x="6141" y="2730"/>
                  </a:lnTo>
                  <a:lnTo>
                    <a:pt x="6206" y="2763"/>
                  </a:lnTo>
                  <a:lnTo>
                    <a:pt x="6368" y="2730"/>
                  </a:lnTo>
                  <a:lnTo>
                    <a:pt x="6563" y="2730"/>
                  </a:lnTo>
                  <a:lnTo>
                    <a:pt x="6596" y="2763"/>
                  </a:lnTo>
                  <a:lnTo>
                    <a:pt x="6661" y="2795"/>
                  </a:lnTo>
                  <a:lnTo>
                    <a:pt x="6856" y="2828"/>
                  </a:lnTo>
                  <a:lnTo>
                    <a:pt x="7181" y="2795"/>
                  </a:lnTo>
                  <a:lnTo>
                    <a:pt x="7571" y="2828"/>
                  </a:lnTo>
                  <a:lnTo>
                    <a:pt x="7571" y="2763"/>
                  </a:lnTo>
                  <a:lnTo>
                    <a:pt x="7603" y="2763"/>
                  </a:lnTo>
                  <a:lnTo>
                    <a:pt x="7668" y="2795"/>
                  </a:lnTo>
                  <a:lnTo>
                    <a:pt x="7733" y="2795"/>
                  </a:lnTo>
                  <a:lnTo>
                    <a:pt x="7701" y="2763"/>
                  </a:lnTo>
                  <a:lnTo>
                    <a:pt x="7733" y="2730"/>
                  </a:lnTo>
                  <a:lnTo>
                    <a:pt x="7798" y="2730"/>
                  </a:lnTo>
                  <a:lnTo>
                    <a:pt x="7863" y="2698"/>
                  </a:lnTo>
                  <a:lnTo>
                    <a:pt x="7896" y="2763"/>
                  </a:lnTo>
                  <a:lnTo>
                    <a:pt x="7896" y="2828"/>
                  </a:lnTo>
                  <a:lnTo>
                    <a:pt x="8188" y="2795"/>
                  </a:lnTo>
                  <a:lnTo>
                    <a:pt x="8318" y="2763"/>
                  </a:lnTo>
                  <a:lnTo>
                    <a:pt x="8480" y="2763"/>
                  </a:lnTo>
                  <a:lnTo>
                    <a:pt x="8480" y="2795"/>
                  </a:lnTo>
                  <a:lnTo>
                    <a:pt x="8578" y="2795"/>
                  </a:lnTo>
                  <a:lnTo>
                    <a:pt x="8578" y="2860"/>
                  </a:lnTo>
                  <a:lnTo>
                    <a:pt x="8643" y="2828"/>
                  </a:lnTo>
                  <a:lnTo>
                    <a:pt x="8643" y="2795"/>
                  </a:lnTo>
                  <a:lnTo>
                    <a:pt x="8610" y="2730"/>
                  </a:lnTo>
                  <a:lnTo>
                    <a:pt x="8643" y="2698"/>
                  </a:lnTo>
                  <a:lnTo>
                    <a:pt x="8708" y="2698"/>
                  </a:lnTo>
                  <a:lnTo>
                    <a:pt x="8708" y="2763"/>
                  </a:lnTo>
                  <a:lnTo>
                    <a:pt x="8805" y="2763"/>
                  </a:lnTo>
                  <a:lnTo>
                    <a:pt x="8773" y="2795"/>
                  </a:lnTo>
                  <a:lnTo>
                    <a:pt x="9033" y="2795"/>
                  </a:lnTo>
                  <a:lnTo>
                    <a:pt x="9130" y="2828"/>
                  </a:lnTo>
                  <a:lnTo>
                    <a:pt x="9260" y="2795"/>
                  </a:lnTo>
                  <a:lnTo>
                    <a:pt x="9228" y="2795"/>
                  </a:lnTo>
                  <a:lnTo>
                    <a:pt x="9195" y="2763"/>
                  </a:lnTo>
                  <a:lnTo>
                    <a:pt x="9293" y="2730"/>
                  </a:lnTo>
                  <a:lnTo>
                    <a:pt x="9358" y="2763"/>
                  </a:lnTo>
                  <a:lnTo>
                    <a:pt x="9488" y="2763"/>
                  </a:lnTo>
                  <a:lnTo>
                    <a:pt x="9455" y="2828"/>
                  </a:lnTo>
                  <a:lnTo>
                    <a:pt x="9520" y="2763"/>
                  </a:lnTo>
                  <a:lnTo>
                    <a:pt x="9553" y="2763"/>
                  </a:lnTo>
                  <a:lnTo>
                    <a:pt x="9618" y="2795"/>
                  </a:lnTo>
                  <a:lnTo>
                    <a:pt x="9585" y="2828"/>
                  </a:lnTo>
                  <a:lnTo>
                    <a:pt x="9488" y="2860"/>
                  </a:lnTo>
                  <a:lnTo>
                    <a:pt x="9488" y="2860"/>
                  </a:lnTo>
                  <a:lnTo>
                    <a:pt x="9618" y="2828"/>
                  </a:lnTo>
                  <a:lnTo>
                    <a:pt x="9650" y="2828"/>
                  </a:lnTo>
                  <a:lnTo>
                    <a:pt x="9650" y="2795"/>
                  </a:lnTo>
                  <a:lnTo>
                    <a:pt x="9715" y="2795"/>
                  </a:lnTo>
                  <a:lnTo>
                    <a:pt x="9780" y="2828"/>
                  </a:lnTo>
                  <a:lnTo>
                    <a:pt x="9747" y="2795"/>
                  </a:lnTo>
                  <a:lnTo>
                    <a:pt x="9747" y="2763"/>
                  </a:lnTo>
                  <a:lnTo>
                    <a:pt x="9910" y="2795"/>
                  </a:lnTo>
                  <a:lnTo>
                    <a:pt x="10072" y="2795"/>
                  </a:lnTo>
                  <a:lnTo>
                    <a:pt x="10072" y="2860"/>
                  </a:lnTo>
                  <a:lnTo>
                    <a:pt x="10137" y="2828"/>
                  </a:lnTo>
                  <a:lnTo>
                    <a:pt x="10170" y="2860"/>
                  </a:lnTo>
                  <a:lnTo>
                    <a:pt x="10202" y="2860"/>
                  </a:lnTo>
                  <a:lnTo>
                    <a:pt x="10267" y="2893"/>
                  </a:lnTo>
                  <a:lnTo>
                    <a:pt x="10787" y="2828"/>
                  </a:lnTo>
                  <a:lnTo>
                    <a:pt x="11307" y="2828"/>
                  </a:lnTo>
                  <a:lnTo>
                    <a:pt x="11372" y="2763"/>
                  </a:lnTo>
                  <a:lnTo>
                    <a:pt x="11437" y="2763"/>
                  </a:lnTo>
                  <a:lnTo>
                    <a:pt x="11567" y="2730"/>
                  </a:lnTo>
                  <a:lnTo>
                    <a:pt x="11599" y="2828"/>
                  </a:lnTo>
                  <a:lnTo>
                    <a:pt x="11664" y="2795"/>
                  </a:lnTo>
                  <a:lnTo>
                    <a:pt x="11664" y="2828"/>
                  </a:lnTo>
                  <a:lnTo>
                    <a:pt x="11632" y="2828"/>
                  </a:lnTo>
                  <a:lnTo>
                    <a:pt x="11664" y="2860"/>
                  </a:lnTo>
                  <a:lnTo>
                    <a:pt x="11697" y="2795"/>
                  </a:lnTo>
                  <a:lnTo>
                    <a:pt x="11729" y="2795"/>
                  </a:lnTo>
                  <a:lnTo>
                    <a:pt x="11794" y="2828"/>
                  </a:lnTo>
                  <a:lnTo>
                    <a:pt x="11827" y="2860"/>
                  </a:lnTo>
                  <a:lnTo>
                    <a:pt x="11762" y="2893"/>
                  </a:lnTo>
                  <a:lnTo>
                    <a:pt x="12119" y="2893"/>
                  </a:lnTo>
                  <a:lnTo>
                    <a:pt x="12152" y="2860"/>
                  </a:lnTo>
                  <a:lnTo>
                    <a:pt x="12152" y="2828"/>
                  </a:lnTo>
                  <a:lnTo>
                    <a:pt x="12217" y="2828"/>
                  </a:lnTo>
                  <a:lnTo>
                    <a:pt x="12184" y="2860"/>
                  </a:lnTo>
                  <a:lnTo>
                    <a:pt x="12184" y="2893"/>
                  </a:lnTo>
                  <a:lnTo>
                    <a:pt x="12249" y="2925"/>
                  </a:lnTo>
                  <a:lnTo>
                    <a:pt x="12314" y="2893"/>
                  </a:lnTo>
                  <a:lnTo>
                    <a:pt x="12444" y="2828"/>
                  </a:lnTo>
                  <a:lnTo>
                    <a:pt x="12542" y="2763"/>
                  </a:lnTo>
                  <a:lnTo>
                    <a:pt x="12704" y="2763"/>
                  </a:lnTo>
                  <a:lnTo>
                    <a:pt x="12672" y="2730"/>
                  </a:lnTo>
                  <a:lnTo>
                    <a:pt x="12672" y="2698"/>
                  </a:lnTo>
                  <a:lnTo>
                    <a:pt x="12704" y="2665"/>
                  </a:lnTo>
                  <a:lnTo>
                    <a:pt x="12737" y="2665"/>
                  </a:lnTo>
                  <a:lnTo>
                    <a:pt x="12737" y="2633"/>
                  </a:lnTo>
                  <a:lnTo>
                    <a:pt x="12802" y="2633"/>
                  </a:lnTo>
                  <a:lnTo>
                    <a:pt x="12867" y="2600"/>
                  </a:lnTo>
                  <a:lnTo>
                    <a:pt x="12931" y="2633"/>
                  </a:lnTo>
                  <a:lnTo>
                    <a:pt x="12996" y="2665"/>
                  </a:lnTo>
                  <a:lnTo>
                    <a:pt x="13061" y="2665"/>
                  </a:lnTo>
                  <a:lnTo>
                    <a:pt x="13126" y="2698"/>
                  </a:lnTo>
                  <a:lnTo>
                    <a:pt x="13191" y="2633"/>
                  </a:lnTo>
                  <a:lnTo>
                    <a:pt x="13224" y="2633"/>
                  </a:lnTo>
                  <a:lnTo>
                    <a:pt x="13289" y="2600"/>
                  </a:lnTo>
                  <a:lnTo>
                    <a:pt x="13289" y="2633"/>
                  </a:lnTo>
                  <a:lnTo>
                    <a:pt x="13289" y="2665"/>
                  </a:lnTo>
                  <a:lnTo>
                    <a:pt x="13354" y="2698"/>
                  </a:lnTo>
                  <a:lnTo>
                    <a:pt x="13354" y="2665"/>
                  </a:lnTo>
                  <a:lnTo>
                    <a:pt x="13419" y="2665"/>
                  </a:lnTo>
                  <a:lnTo>
                    <a:pt x="13386" y="2698"/>
                  </a:lnTo>
                  <a:lnTo>
                    <a:pt x="13451" y="2698"/>
                  </a:lnTo>
                  <a:lnTo>
                    <a:pt x="13484" y="2665"/>
                  </a:lnTo>
                  <a:lnTo>
                    <a:pt x="13549" y="2665"/>
                  </a:lnTo>
                  <a:lnTo>
                    <a:pt x="13484" y="2730"/>
                  </a:lnTo>
                  <a:lnTo>
                    <a:pt x="13581" y="2698"/>
                  </a:lnTo>
                  <a:lnTo>
                    <a:pt x="13679" y="2730"/>
                  </a:lnTo>
                  <a:lnTo>
                    <a:pt x="13614" y="2730"/>
                  </a:lnTo>
                  <a:lnTo>
                    <a:pt x="13646" y="2763"/>
                  </a:lnTo>
                  <a:lnTo>
                    <a:pt x="13679" y="2763"/>
                  </a:lnTo>
                  <a:lnTo>
                    <a:pt x="13711" y="2730"/>
                  </a:lnTo>
                  <a:lnTo>
                    <a:pt x="13679" y="2698"/>
                  </a:lnTo>
                  <a:lnTo>
                    <a:pt x="13679" y="2665"/>
                  </a:lnTo>
                  <a:lnTo>
                    <a:pt x="13679" y="2633"/>
                  </a:lnTo>
                  <a:lnTo>
                    <a:pt x="13809" y="2633"/>
                  </a:lnTo>
                  <a:lnTo>
                    <a:pt x="13776" y="2698"/>
                  </a:lnTo>
                  <a:lnTo>
                    <a:pt x="13841" y="2633"/>
                  </a:lnTo>
                  <a:lnTo>
                    <a:pt x="13906" y="2665"/>
                  </a:lnTo>
                  <a:lnTo>
                    <a:pt x="14036" y="2665"/>
                  </a:lnTo>
                  <a:lnTo>
                    <a:pt x="14166" y="2698"/>
                  </a:lnTo>
                  <a:lnTo>
                    <a:pt x="14134" y="2730"/>
                  </a:lnTo>
                  <a:lnTo>
                    <a:pt x="14199" y="2698"/>
                  </a:lnTo>
                  <a:lnTo>
                    <a:pt x="14231" y="2665"/>
                  </a:lnTo>
                  <a:lnTo>
                    <a:pt x="14199" y="2633"/>
                  </a:lnTo>
                  <a:lnTo>
                    <a:pt x="14199" y="2568"/>
                  </a:lnTo>
                  <a:lnTo>
                    <a:pt x="14231" y="2600"/>
                  </a:lnTo>
                  <a:lnTo>
                    <a:pt x="14296" y="2568"/>
                  </a:lnTo>
                  <a:lnTo>
                    <a:pt x="14361" y="2535"/>
                  </a:lnTo>
                  <a:lnTo>
                    <a:pt x="14426" y="2535"/>
                  </a:lnTo>
                  <a:lnTo>
                    <a:pt x="14394" y="2600"/>
                  </a:lnTo>
                  <a:lnTo>
                    <a:pt x="14459" y="2600"/>
                  </a:lnTo>
                  <a:lnTo>
                    <a:pt x="14459" y="2633"/>
                  </a:lnTo>
                  <a:lnTo>
                    <a:pt x="14524" y="2633"/>
                  </a:lnTo>
                  <a:lnTo>
                    <a:pt x="14556" y="2600"/>
                  </a:lnTo>
                  <a:lnTo>
                    <a:pt x="14588" y="2600"/>
                  </a:lnTo>
                  <a:lnTo>
                    <a:pt x="14686" y="2633"/>
                  </a:lnTo>
                  <a:lnTo>
                    <a:pt x="14718" y="2665"/>
                  </a:lnTo>
                  <a:lnTo>
                    <a:pt x="14751" y="2698"/>
                  </a:lnTo>
                  <a:lnTo>
                    <a:pt x="14751" y="2730"/>
                  </a:lnTo>
                  <a:lnTo>
                    <a:pt x="14718" y="2730"/>
                  </a:lnTo>
                  <a:lnTo>
                    <a:pt x="14686" y="2763"/>
                  </a:lnTo>
                  <a:lnTo>
                    <a:pt x="14751" y="2763"/>
                  </a:lnTo>
                  <a:lnTo>
                    <a:pt x="14751" y="2795"/>
                  </a:lnTo>
                  <a:lnTo>
                    <a:pt x="14816" y="2763"/>
                  </a:lnTo>
                  <a:lnTo>
                    <a:pt x="14881" y="2795"/>
                  </a:lnTo>
                  <a:lnTo>
                    <a:pt x="14881" y="2730"/>
                  </a:lnTo>
                  <a:lnTo>
                    <a:pt x="14946" y="2698"/>
                  </a:lnTo>
                  <a:lnTo>
                    <a:pt x="14946" y="2730"/>
                  </a:lnTo>
                  <a:lnTo>
                    <a:pt x="14946" y="2795"/>
                  </a:lnTo>
                  <a:lnTo>
                    <a:pt x="14978" y="2828"/>
                  </a:lnTo>
                  <a:lnTo>
                    <a:pt x="15043" y="2828"/>
                  </a:lnTo>
                  <a:lnTo>
                    <a:pt x="15043" y="2795"/>
                  </a:lnTo>
                  <a:lnTo>
                    <a:pt x="15108" y="2828"/>
                  </a:lnTo>
                  <a:lnTo>
                    <a:pt x="15206" y="2828"/>
                  </a:lnTo>
                  <a:lnTo>
                    <a:pt x="15238" y="2893"/>
                  </a:lnTo>
                  <a:lnTo>
                    <a:pt x="15271" y="2957"/>
                  </a:lnTo>
                  <a:lnTo>
                    <a:pt x="15368" y="2990"/>
                  </a:lnTo>
                  <a:lnTo>
                    <a:pt x="15433" y="2990"/>
                  </a:lnTo>
                  <a:lnTo>
                    <a:pt x="15466" y="2957"/>
                  </a:lnTo>
                  <a:lnTo>
                    <a:pt x="15401" y="2925"/>
                  </a:lnTo>
                  <a:lnTo>
                    <a:pt x="15368" y="2957"/>
                  </a:lnTo>
                  <a:lnTo>
                    <a:pt x="15336" y="2957"/>
                  </a:lnTo>
                  <a:lnTo>
                    <a:pt x="15271" y="2925"/>
                  </a:lnTo>
                  <a:lnTo>
                    <a:pt x="15303" y="2860"/>
                  </a:lnTo>
                  <a:lnTo>
                    <a:pt x="15433" y="2860"/>
                  </a:lnTo>
                  <a:lnTo>
                    <a:pt x="15531" y="2893"/>
                  </a:lnTo>
                  <a:lnTo>
                    <a:pt x="15531" y="2828"/>
                  </a:lnTo>
                  <a:lnTo>
                    <a:pt x="15661" y="2828"/>
                  </a:lnTo>
                  <a:lnTo>
                    <a:pt x="15726" y="2795"/>
                  </a:lnTo>
                  <a:lnTo>
                    <a:pt x="15791" y="2828"/>
                  </a:lnTo>
                  <a:lnTo>
                    <a:pt x="15758" y="2860"/>
                  </a:lnTo>
                  <a:lnTo>
                    <a:pt x="15693" y="2860"/>
                  </a:lnTo>
                  <a:lnTo>
                    <a:pt x="15758" y="2893"/>
                  </a:lnTo>
                  <a:lnTo>
                    <a:pt x="15856" y="2893"/>
                  </a:lnTo>
                  <a:lnTo>
                    <a:pt x="15823" y="2925"/>
                  </a:lnTo>
                  <a:lnTo>
                    <a:pt x="15888" y="2925"/>
                  </a:lnTo>
                  <a:lnTo>
                    <a:pt x="15888" y="2957"/>
                  </a:lnTo>
                  <a:lnTo>
                    <a:pt x="15921" y="2925"/>
                  </a:lnTo>
                  <a:lnTo>
                    <a:pt x="15953" y="2925"/>
                  </a:lnTo>
                  <a:lnTo>
                    <a:pt x="15986" y="2957"/>
                  </a:lnTo>
                  <a:lnTo>
                    <a:pt x="16148" y="2957"/>
                  </a:lnTo>
                  <a:lnTo>
                    <a:pt x="16213" y="2925"/>
                  </a:lnTo>
                  <a:lnTo>
                    <a:pt x="16343" y="2828"/>
                  </a:lnTo>
                  <a:lnTo>
                    <a:pt x="16375" y="2860"/>
                  </a:lnTo>
                  <a:lnTo>
                    <a:pt x="16375" y="2893"/>
                  </a:lnTo>
                  <a:lnTo>
                    <a:pt x="16343" y="2860"/>
                  </a:lnTo>
                  <a:lnTo>
                    <a:pt x="16310" y="2893"/>
                  </a:lnTo>
                  <a:lnTo>
                    <a:pt x="16343" y="2925"/>
                  </a:lnTo>
                  <a:lnTo>
                    <a:pt x="16375" y="2957"/>
                  </a:lnTo>
                  <a:lnTo>
                    <a:pt x="16408" y="2990"/>
                  </a:lnTo>
                  <a:lnTo>
                    <a:pt x="16408" y="2957"/>
                  </a:lnTo>
                  <a:lnTo>
                    <a:pt x="16538" y="2990"/>
                  </a:lnTo>
                  <a:lnTo>
                    <a:pt x="16538" y="2957"/>
                  </a:lnTo>
                  <a:lnTo>
                    <a:pt x="16538" y="2925"/>
                  </a:lnTo>
                  <a:lnTo>
                    <a:pt x="16700" y="2925"/>
                  </a:lnTo>
                  <a:lnTo>
                    <a:pt x="16700" y="2990"/>
                  </a:lnTo>
                  <a:lnTo>
                    <a:pt x="16668" y="2990"/>
                  </a:lnTo>
                  <a:lnTo>
                    <a:pt x="16733" y="3022"/>
                  </a:lnTo>
                  <a:lnTo>
                    <a:pt x="16798" y="2990"/>
                  </a:lnTo>
                  <a:lnTo>
                    <a:pt x="16765" y="2957"/>
                  </a:lnTo>
                  <a:lnTo>
                    <a:pt x="16830" y="2957"/>
                  </a:lnTo>
                  <a:lnTo>
                    <a:pt x="16863" y="2925"/>
                  </a:lnTo>
                  <a:lnTo>
                    <a:pt x="16863" y="2893"/>
                  </a:lnTo>
                  <a:lnTo>
                    <a:pt x="16928" y="2957"/>
                  </a:lnTo>
                  <a:lnTo>
                    <a:pt x="16895" y="2957"/>
                  </a:lnTo>
                  <a:lnTo>
                    <a:pt x="16895" y="2990"/>
                  </a:lnTo>
                  <a:lnTo>
                    <a:pt x="16928" y="2990"/>
                  </a:lnTo>
                  <a:lnTo>
                    <a:pt x="16993" y="2957"/>
                  </a:lnTo>
                  <a:lnTo>
                    <a:pt x="17025" y="2990"/>
                  </a:lnTo>
                  <a:lnTo>
                    <a:pt x="17090" y="3022"/>
                  </a:lnTo>
                  <a:lnTo>
                    <a:pt x="17123" y="3022"/>
                  </a:lnTo>
                  <a:lnTo>
                    <a:pt x="17155" y="3055"/>
                  </a:lnTo>
                  <a:lnTo>
                    <a:pt x="17188" y="3055"/>
                  </a:lnTo>
                  <a:lnTo>
                    <a:pt x="17188" y="3022"/>
                  </a:lnTo>
                  <a:lnTo>
                    <a:pt x="17318" y="3055"/>
                  </a:lnTo>
                  <a:lnTo>
                    <a:pt x="17318" y="3120"/>
                  </a:lnTo>
                  <a:lnTo>
                    <a:pt x="17350" y="3120"/>
                  </a:lnTo>
                  <a:lnTo>
                    <a:pt x="17383" y="3087"/>
                  </a:lnTo>
                  <a:lnTo>
                    <a:pt x="17383" y="3152"/>
                  </a:lnTo>
                  <a:lnTo>
                    <a:pt x="17383" y="3185"/>
                  </a:lnTo>
                  <a:lnTo>
                    <a:pt x="17415" y="3217"/>
                  </a:lnTo>
                  <a:lnTo>
                    <a:pt x="17383" y="3250"/>
                  </a:lnTo>
                  <a:lnTo>
                    <a:pt x="17415" y="3282"/>
                  </a:lnTo>
                  <a:lnTo>
                    <a:pt x="17480" y="3315"/>
                  </a:lnTo>
                  <a:lnTo>
                    <a:pt x="17610" y="3315"/>
                  </a:lnTo>
                  <a:lnTo>
                    <a:pt x="17610" y="3282"/>
                  </a:lnTo>
                  <a:lnTo>
                    <a:pt x="17578" y="3282"/>
                  </a:lnTo>
                  <a:lnTo>
                    <a:pt x="17578" y="3250"/>
                  </a:lnTo>
                  <a:lnTo>
                    <a:pt x="17545" y="3217"/>
                  </a:lnTo>
                  <a:lnTo>
                    <a:pt x="17675" y="3217"/>
                  </a:lnTo>
                  <a:lnTo>
                    <a:pt x="17740" y="3185"/>
                  </a:lnTo>
                  <a:lnTo>
                    <a:pt x="17837" y="3152"/>
                  </a:lnTo>
                  <a:lnTo>
                    <a:pt x="17902" y="3152"/>
                  </a:lnTo>
                  <a:lnTo>
                    <a:pt x="17870" y="3120"/>
                  </a:lnTo>
                  <a:lnTo>
                    <a:pt x="17967" y="3120"/>
                  </a:lnTo>
                  <a:lnTo>
                    <a:pt x="18000" y="3087"/>
                  </a:lnTo>
                  <a:lnTo>
                    <a:pt x="18000" y="3152"/>
                  </a:lnTo>
                  <a:lnTo>
                    <a:pt x="18032" y="3217"/>
                  </a:lnTo>
                  <a:lnTo>
                    <a:pt x="18097" y="3282"/>
                  </a:lnTo>
                  <a:lnTo>
                    <a:pt x="18195" y="3315"/>
                  </a:lnTo>
                  <a:lnTo>
                    <a:pt x="18195" y="3282"/>
                  </a:lnTo>
                  <a:lnTo>
                    <a:pt x="18162" y="3250"/>
                  </a:lnTo>
                  <a:lnTo>
                    <a:pt x="18162" y="3217"/>
                  </a:lnTo>
                  <a:lnTo>
                    <a:pt x="18162" y="3185"/>
                  </a:lnTo>
                  <a:lnTo>
                    <a:pt x="18260" y="3185"/>
                  </a:lnTo>
                  <a:lnTo>
                    <a:pt x="18227" y="3217"/>
                  </a:lnTo>
                  <a:lnTo>
                    <a:pt x="18292" y="3217"/>
                  </a:lnTo>
                  <a:lnTo>
                    <a:pt x="18325" y="3250"/>
                  </a:lnTo>
                  <a:lnTo>
                    <a:pt x="18357" y="3282"/>
                  </a:lnTo>
                  <a:lnTo>
                    <a:pt x="18390" y="3250"/>
                  </a:lnTo>
                  <a:lnTo>
                    <a:pt x="18422" y="3315"/>
                  </a:lnTo>
                  <a:lnTo>
                    <a:pt x="18487" y="3315"/>
                  </a:lnTo>
                  <a:lnTo>
                    <a:pt x="18585" y="3282"/>
                  </a:lnTo>
                  <a:lnTo>
                    <a:pt x="18617" y="3282"/>
                  </a:lnTo>
                  <a:lnTo>
                    <a:pt x="18682" y="3315"/>
                  </a:lnTo>
                  <a:lnTo>
                    <a:pt x="18715" y="3380"/>
                  </a:lnTo>
                  <a:lnTo>
                    <a:pt x="18715" y="3315"/>
                  </a:lnTo>
                  <a:lnTo>
                    <a:pt x="18747" y="3282"/>
                  </a:lnTo>
                  <a:lnTo>
                    <a:pt x="18780" y="3282"/>
                  </a:lnTo>
                  <a:lnTo>
                    <a:pt x="18780" y="3347"/>
                  </a:lnTo>
                  <a:lnTo>
                    <a:pt x="18812" y="3380"/>
                  </a:lnTo>
                  <a:lnTo>
                    <a:pt x="18877" y="3380"/>
                  </a:lnTo>
                  <a:lnTo>
                    <a:pt x="18877" y="3412"/>
                  </a:lnTo>
                  <a:lnTo>
                    <a:pt x="18942" y="3445"/>
                  </a:lnTo>
                  <a:lnTo>
                    <a:pt x="18964" y="3445"/>
                  </a:lnTo>
                  <a:lnTo>
                    <a:pt x="18942" y="3510"/>
                  </a:lnTo>
                  <a:lnTo>
                    <a:pt x="18975" y="3445"/>
                  </a:lnTo>
                  <a:lnTo>
                    <a:pt x="19170" y="3445"/>
                  </a:lnTo>
                  <a:lnTo>
                    <a:pt x="19170" y="3510"/>
                  </a:lnTo>
                  <a:lnTo>
                    <a:pt x="19235" y="3510"/>
                  </a:lnTo>
                  <a:lnTo>
                    <a:pt x="19267" y="3575"/>
                  </a:lnTo>
                  <a:lnTo>
                    <a:pt x="19300" y="3542"/>
                  </a:lnTo>
                  <a:lnTo>
                    <a:pt x="19397" y="3542"/>
                  </a:lnTo>
                  <a:lnTo>
                    <a:pt x="19462" y="3510"/>
                  </a:lnTo>
                  <a:lnTo>
                    <a:pt x="19494" y="3542"/>
                  </a:lnTo>
                  <a:lnTo>
                    <a:pt x="19494" y="3575"/>
                  </a:lnTo>
                  <a:lnTo>
                    <a:pt x="19494" y="3640"/>
                  </a:lnTo>
                  <a:lnTo>
                    <a:pt x="19527" y="3607"/>
                  </a:lnTo>
                  <a:lnTo>
                    <a:pt x="19592" y="2990"/>
                  </a:lnTo>
                  <a:lnTo>
                    <a:pt x="19592" y="2957"/>
                  </a:lnTo>
                  <a:lnTo>
                    <a:pt x="19559" y="2925"/>
                  </a:lnTo>
                  <a:lnTo>
                    <a:pt x="19559" y="2957"/>
                  </a:lnTo>
                  <a:lnTo>
                    <a:pt x="19527" y="2957"/>
                  </a:lnTo>
                  <a:lnTo>
                    <a:pt x="19494" y="2925"/>
                  </a:lnTo>
                  <a:lnTo>
                    <a:pt x="19462" y="2925"/>
                  </a:lnTo>
                  <a:lnTo>
                    <a:pt x="19462" y="2957"/>
                  </a:lnTo>
                  <a:lnTo>
                    <a:pt x="19397" y="2893"/>
                  </a:lnTo>
                  <a:lnTo>
                    <a:pt x="19267" y="2893"/>
                  </a:lnTo>
                  <a:lnTo>
                    <a:pt x="19202" y="2860"/>
                  </a:lnTo>
                  <a:lnTo>
                    <a:pt x="19202" y="2828"/>
                  </a:lnTo>
                  <a:lnTo>
                    <a:pt x="19170" y="2860"/>
                  </a:lnTo>
                  <a:lnTo>
                    <a:pt x="19202" y="2795"/>
                  </a:lnTo>
                  <a:lnTo>
                    <a:pt x="18975" y="2730"/>
                  </a:lnTo>
                  <a:lnTo>
                    <a:pt x="19007" y="2763"/>
                  </a:lnTo>
                  <a:lnTo>
                    <a:pt x="18942" y="2795"/>
                  </a:lnTo>
                  <a:lnTo>
                    <a:pt x="18910" y="2795"/>
                  </a:lnTo>
                  <a:lnTo>
                    <a:pt x="18877" y="2763"/>
                  </a:lnTo>
                  <a:lnTo>
                    <a:pt x="18910" y="2730"/>
                  </a:lnTo>
                  <a:lnTo>
                    <a:pt x="18877" y="2730"/>
                  </a:lnTo>
                  <a:lnTo>
                    <a:pt x="18845" y="2698"/>
                  </a:lnTo>
                  <a:lnTo>
                    <a:pt x="18812" y="2698"/>
                  </a:lnTo>
                  <a:lnTo>
                    <a:pt x="18877" y="2665"/>
                  </a:lnTo>
                  <a:lnTo>
                    <a:pt x="18812" y="2665"/>
                  </a:lnTo>
                  <a:lnTo>
                    <a:pt x="18780" y="2698"/>
                  </a:lnTo>
                  <a:lnTo>
                    <a:pt x="18747" y="2698"/>
                  </a:lnTo>
                  <a:lnTo>
                    <a:pt x="18747" y="2665"/>
                  </a:lnTo>
                  <a:lnTo>
                    <a:pt x="18715" y="2633"/>
                  </a:lnTo>
                  <a:lnTo>
                    <a:pt x="18682" y="2633"/>
                  </a:lnTo>
                  <a:lnTo>
                    <a:pt x="18715" y="2665"/>
                  </a:lnTo>
                  <a:lnTo>
                    <a:pt x="18715" y="2698"/>
                  </a:lnTo>
                  <a:lnTo>
                    <a:pt x="18650" y="2698"/>
                  </a:lnTo>
                  <a:lnTo>
                    <a:pt x="18650" y="2665"/>
                  </a:lnTo>
                  <a:lnTo>
                    <a:pt x="18552" y="2665"/>
                  </a:lnTo>
                  <a:lnTo>
                    <a:pt x="18455" y="2633"/>
                  </a:lnTo>
                  <a:lnTo>
                    <a:pt x="18455" y="2600"/>
                  </a:lnTo>
                  <a:lnTo>
                    <a:pt x="18487" y="2568"/>
                  </a:lnTo>
                  <a:lnTo>
                    <a:pt x="18260" y="2568"/>
                  </a:lnTo>
                  <a:lnTo>
                    <a:pt x="18292" y="2535"/>
                  </a:lnTo>
                  <a:lnTo>
                    <a:pt x="18227" y="2568"/>
                  </a:lnTo>
                  <a:lnTo>
                    <a:pt x="18184" y="2503"/>
                  </a:lnTo>
                  <a:lnTo>
                    <a:pt x="18065" y="2503"/>
                  </a:lnTo>
                  <a:lnTo>
                    <a:pt x="18097" y="2470"/>
                  </a:lnTo>
                  <a:lnTo>
                    <a:pt x="18000" y="2438"/>
                  </a:lnTo>
                  <a:lnTo>
                    <a:pt x="17967" y="2405"/>
                  </a:lnTo>
                  <a:lnTo>
                    <a:pt x="17902" y="2373"/>
                  </a:lnTo>
                  <a:lnTo>
                    <a:pt x="17837" y="2405"/>
                  </a:lnTo>
                  <a:lnTo>
                    <a:pt x="17837" y="2373"/>
                  </a:lnTo>
                  <a:lnTo>
                    <a:pt x="17773" y="2373"/>
                  </a:lnTo>
                  <a:lnTo>
                    <a:pt x="17740" y="2340"/>
                  </a:lnTo>
                  <a:lnTo>
                    <a:pt x="17708" y="2308"/>
                  </a:lnTo>
                  <a:lnTo>
                    <a:pt x="17643" y="2340"/>
                  </a:lnTo>
                  <a:lnTo>
                    <a:pt x="17675" y="2275"/>
                  </a:lnTo>
                  <a:lnTo>
                    <a:pt x="17610" y="2308"/>
                  </a:lnTo>
                  <a:lnTo>
                    <a:pt x="17610" y="2243"/>
                  </a:lnTo>
                  <a:lnTo>
                    <a:pt x="17545" y="2308"/>
                  </a:lnTo>
                  <a:lnTo>
                    <a:pt x="17545" y="2243"/>
                  </a:lnTo>
                  <a:lnTo>
                    <a:pt x="17513" y="2275"/>
                  </a:lnTo>
                  <a:lnTo>
                    <a:pt x="17480" y="2210"/>
                  </a:lnTo>
                  <a:lnTo>
                    <a:pt x="17415" y="2210"/>
                  </a:lnTo>
                  <a:lnTo>
                    <a:pt x="17383" y="2178"/>
                  </a:lnTo>
                  <a:lnTo>
                    <a:pt x="17318" y="2145"/>
                  </a:lnTo>
                  <a:lnTo>
                    <a:pt x="17318" y="2210"/>
                  </a:lnTo>
                  <a:lnTo>
                    <a:pt x="17155" y="2210"/>
                  </a:lnTo>
                  <a:lnTo>
                    <a:pt x="16993" y="2145"/>
                  </a:lnTo>
                  <a:lnTo>
                    <a:pt x="16830" y="2080"/>
                  </a:lnTo>
                  <a:lnTo>
                    <a:pt x="16765" y="2048"/>
                  </a:lnTo>
                  <a:lnTo>
                    <a:pt x="16668" y="2048"/>
                  </a:lnTo>
                  <a:lnTo>
                    <a:pt x="16668" y="2015"/>
                  </a:lnTo>
                  <a:lnTo>
                    <a:pt x="16570" y="2048"/>
                  </a:lnTo>
                  <a:lnTo>
                    <a:pt x="16570" y="2015"/>
                  </a:lnTo>
                  <a:lnTo>
                    <a:pt x="16603" y="1983"/>
                  </a:lnTo>
                  <a:lnTo>
                    <a:pt x="16538" y="1983"/>
                  </a:lnTo>
                  <a:lnTo>
                    <a:pt x="16505" y="2015"/>
                  </a:lnTo>
                  <a:lnTo>
                    <a:pt x="16473" y="2048"/>
                  </a:lnTo>
                  <a:lnTo>
                    <a:pt x="16408" y="2048"/>
                  </a:lnTo>
                  <a:lnTo>
                    <a:pt x="16408" y="2015"/>
                  </a:lnTo>
                  <a:lnTo>
                    <a:pt x="16473" y="1983"/>
                  </a:lnTo>
                  <a:lnTo>
                    <a:pt x="16180" y="1983"/>
                  </a:lnTo>
                  <a:lnTo>
                    <a:pt x="16116" y="1950"/>
                  </a:lnTo>
                  <a:lnTo>
                    <a:pt x="16116" y="1983"/>
                  </a:lnTo>
                  <a:lnTo>
                    <a:pt x="15986" y="1983"/>
                  </a:lnTo>
                  <a:lnTo>
                    <a:pt x="15856" y="1950"/>
                  </a:lnTo>
                  <a:lnTo>
                    <a:pt x="15888" y="1918"/>
                  </a:lnTo>
                  <a:lnTo>
                    <a:pt x="15823" y="1918"/>
                  </a:lnTo>
                  <a:lnTo>
                    <a:pt x="15856" y="1853"/>
                  </a:lnTo>
                  <a:lnTo>
                    <a:pt x="15661" y="1853"/>
                  </a:lnTo>
                  <a:lnTo>
                    <a:pt x="15661" y="1820"/>
                  </a:lnTo>
                  <a:lnTo>
                    <a:pt x="15628" y="1853"/>
                  </a:lnTo>
                  <a:lnTo>
                    <a:pt x="15596" y="1853"/>
                  </a:lnTo>
                  <a:lnTo>
                    <a:pt x="15563" y="1820"/>
                  </a:lnTo>
                  <a:lnTo>
                    <a:pt x="15498" y="1820"/>
                  </a:lnTo>
                  <a:lnTo>
                    <a:pt x="15433" y="1853"/>
                  </a:lnTo>
                  <a:lnTo>
                    <a:pt x="15368" y="1820"/>
                  </a:lnTo>
                  <a:lnTo>
                    <a:pt x="15433" y="1820"/>
                  </a:lnTo>
                  <a:lnTo>
                    <a:pt x="15368" y="1788"/>
                  </a:lnTo>
                  <a:lnTo>
                    <a:pt x="15303" y="1820"/>
                  </a:lnTo>
                  <a:lnTo>
                    <a:pt x="15303" y="1788"/>
                  </a:lnTo>
                  <a:lnTo>
                    <a:pt x="15108" y="1820"/>
                  </a:lnTo>
                  <a:lnTo>
                    <a:pt x="15043" y="1788"/>
                  </a:lnTo>
                  <a:lnTo>
                    <a:pt x="14946" y="1788"/>
                  </a:lnTo>
                  <a:lnTo>
                    <a:pt x="14913" y="1755"/>
                  </a:lnTo>
                  <a:lnTo>
                    <a:pt x="14913" y="1788"/>
                  </a:lnTo>
                  <a:lnTo>
                    <a:pt x="14816" y="1788"/>
                  </a:lnTo>
                  <a:lnTo>
                    <a:pt x="14816" y="1755"/>
                  </a:lnTo>
                  <a:lnTo>
                    <a:pt x="14751" y="1723"/>
                  </a:lnTo>
                  <a:lnTo>
                    <a:pt x="14816" y="1690"/>
                  </a:lnTo>
                  <a:lnTo>
                    <a:pt x="14816" y="1690"/>
                  </a:lnTo>
                  <a:lnTo>
                    <a:pt x="14718" y="1723"/>
                  </a:lnTo>
                  <a:lnTo>
                    <a:pt x="14686" y="1788"/>
                  </a:lnTo>
                  <a:lnTo>
                    <a:pt x="14621" y="1755"/>
                  </a:lnTo>
                  <a:lnTo>
                    <a:pt x="14556" y="1755"/>
                  </a:lnTo>
                  <a:lnTo>
                    <a:pt x="14556" y="1723"/>
                  </a:lnTo>
                  <a:lnTo>
                    <a:pt x="14556" y="1690"/>
                  </a:lnTo>
                  <a:lnTo>
                    <a:pt x="14459" y="1690"/>
                  </a:lnTo>
                  <a:lnTo>
                    <a:pt x="14394" y="1625"/>
                  </a:lnTo>
                  <a:lnTo>
                    <a:pt x="14296" y="1593"/>
                  </a:lnTo>
                  <a:lnTo>
                    <a:pt x="14231" y="1593"/>
                  </a:lnTo>
                  <a:lnTo>
                    <a:pt x="14134" y="1560"/>
                  </a:lnTo>
                  <a:lnTo>
                    <a:pt x="14166" y="1528"/>
                  </a:lnTo>
                  <a:lnTo>
                    <a:pt x="14004" y="1593"/>
                  </a:lnTo>
                  <a:lnTo>
                    <a:pt x="14004" y="1560"/>
                  </a:lnTo>
                  <a:lnTo>
                    <a:pt x="13809" y="1528"/>
                  </a:lnTo>
                  <a:lnTo>
                    <a:pt x="13484" y="1528"/>
                  </a:lnTo>
                  <a:lnTo>
                    <a:pt x="13451" y="1495"/>
                  </a:lnTo>
                  <a:lnTo>
                    <a:pt x="13386" y="1528"/>
                  </a:lnTo>
                  <a:lnTo>
                    <a:pt x="13419" y="1495"/>
                  </a:lnTo>
                  <a:lnTo>
                    <a:pt x="13321" y="1495"/>
                  </a:lnTo>
                  <a:lnTo>
                    <a:pt x="13321" y="1463"/>
                  </a:lnTo>
                  <a:lnTo>
                    <a:pt x="13289" y="1495"/>
                  </a:lnTo>
                  <a:lnTo>
                    <a:pt x="13224" y="1463"/>
                  </a:lnTo>
                  <a:lnTo>
                    <a:pt x="13191" y="1430"/>
                  </a:lnTo>
                  <a:lnTo>
                    <a:pt x="13094" y="1463"/>
                  </a:lnTo>
                  <a:lnTo>
                    <a:pt x="13061" y="1528"/>
                  </a:lnTo>
                  <a:lnTo>
                    <a:pt x="12996" y="1528"/>
                  </a:lnTo>
                  <a:lnTo>
                    <a:pt x="12996" y="1495"/>
                  </a:lnTo>
                  <a:lnTo>
                    <a:pt x="12996" y="1463"/>
                  </a:lnTo>
                  <a:lnTo>
                    <a:pt x="12769" y="1463"/>
                  </a:lnTo>
                  <a:lnTo>
                    <a:pt x="12802" y="1430"/>
                  </a:lnTo>
                  <a:lnTo>
                    <a:pt x="12639" y="1463"/>
                  </a:lnTo>
                  <a:lnTo>
                    <a:pt x="12607" y="1463"/>
                  </a:lnTo>
                  <a:lnTo>
                    <a:pt x="12542" y="1430"/>
                  </a:lnTo>
                  <a:lnTo>
                    <a:pt x="12509" y="1430"/>
                  </a:lnTo>
                  <a:lnTo>
                    <a:pt x="12444" y="1495"/>
                  </a:lnTo>
                  <a:lnTo>
                    <a:pt x="12379" y="1463"/>
                  </a:lnTo>
                  <a:lnTo>
                    <a:pt x="12347" y="1430"/>
                  </a:lnTo>
                  <a:lnTo>
                    <a:pt x="12314" y="1430"/>
                  </a:lnTo>
                  <a:lnTo>
                    <a:pt x="11957" y="1495"/>
                  </a:lnTo>
                  <a:lnTo>
                    <a:pt x="11957" y="1430"/>
                  </a:lnTo>
                  <a:lnTo>
                    <a:pt x="11924" y="1430"/>
                  </a:lnTo>
                  <a:lnTo>
                    <a:pt x="11892" y="1463"/>
                  </a:lnTo>
                  <a:lnTo>
                    <a:pt x="11859" y="1430"/>
                  </a:lnTo>
                  <a:lnTo>
                    <a:pt x="11859" y="1495"/>
                  </a:lnTo>
                  <a:lnTo>
                    <a:pt x="11729" y="1463"/>
                  </a:lnTo>
                  <a:lnTo>
                    <a:pt x="11567" y="1430"/>
                  </a:lnTo>
                  <a:lnTo>
                    <a:pt x="11404" y="1398"/>
                  </a:lnTo>
                  <a:lnTo>
                    <a:pt x="11274" y="1365"/>
                  </a:lnTo>
                  <a:lnTo>
                    <a:pt x="11274" y="1333"/>
                  </a:lnTo>
                  <a:lnTo>
                    <a:pt x="11210" y="1365"/>
                  </a:lnTo>
                  <a:lnTo>
                    <a:pt x="10560" y="1333"/>
                  </a:lnTo>
                  <a:lnTo>
                    <a:pt x="10430" y="1365"/>
                  </a:lnTo>
                  <a:lnTo>
                    <a:pt x="10365" y="1398"/>
                  </a:lnTo>
                  <a:lnTo>
                    <a:pt x="10332" y="1398"/>
                  </a:lnTo>
                  <a:lnTo>
                    <a:pt x="10072" y="1430"/>
                  </a:lnTo>
                  <a:lnTo>
                    <a:pt x="9845" y="1430"/>
                  </a:lnTo>
                  <a:lnTo>
                    <a:pt x="9845" y="1365"/>
                  </a:lnTo>
                  <a:lnTo>
                    <a:pt x="9812" y="1398"/>
                  </a:lnTo>
                  <a:lnTo>
                    <a:pt x="9780" y="1398"/>
                  </a:lnTo>
                  <a:lnTo>
                    <a:pt x="9715" y="1365"/>
                  </a:lnTo>
                  <a:lnTo>
                    <a:pt x="9747" y="1398"/>
                  </a:lnTo>
                  <a:lnTo>
                    <a:pt x="9715" y="1430"/>
                  </a:lnTo>
                  <a:lnTo>
                    <a:pt x="9682" y="1430"/>
                  </a:lnTo>
                  <a:lnTo>
                    <a:pt x="9618" y="1365"/>
                  </a:lnTo>
                  <a:lnTo>
                    <a:pt x="9520" y="1430"/>
                  </a:lnTo>
                  <a:lnTo>
                    <a:pt x="9455" y="1365"/>
                  </a:lnTo>
                  <a:lnTo>
                    <a:pt x="9390" y="1398"/>
                  </a:lnTo>
                  <a:lnTo>
                    <a:pt x="9358" y="1430"/>
                  </a:lnTo>
                  <a:lnTo>
                    <a:pt x="9325" y="1463"/>
                  </a:lnTo>
                  <a:lnTo>
                    <a:pt x="9293" y="1430"/>
                  </a:lnTo>
                  <a:lnTo>
                    <a:pt x="9260" y="1430"/>
                  </a:lnTo>
                  <a:lnTo>
                    <a:pt x="9293" y="1398"/>
                  </a:lnTo>
                  <a:lnTo>
                    <a:pt x="9065" y="1398"/>
                  </a:lnTo>
                  <a:lnTo>
                    <a:pt x="9033" y="1430"/>
                  </a:lnTo>
                  <a:lnTo>
                    <a:pt x="9000" y="1463"/>
                  </a:lnTo>
                  <a:lnTo>
                    <a:pt x="8935" y="1463"/>
                  </a:lnTo>
                  <a:lnTo>
                    <a:pt x="8968" y="1430"/>
                  </a:lnTo>
                  <a:lnTo>
                    <a:pt x="8903" y="1365"/>
                  </a:lnTo>
                  <a:lnTo>
                    <a:pt x="8903" y="1398"/>
                  </a:lnTo>
                  <a:lnTo>
                    <a:pt x="8935" y="1430"/>
                  </a:lnTo>
                  <a:lnTo>
                    <a:pt x="8838" y="1463"/>
                  </a:lnTo>
                  <a:lnTo>
                    <a:pt x="8740" y="1463"/>
                  </a:lnTo>
                  <a:lnTo>
                    <a:pt x="8773" y="1430"/>
                  </a:lnTo>
                  <a:lnTo>
                    <a:pt x="8708" y="1430"/>
                  </a:lnTo>
                  <a:lnTo>
                    <a:pt x="8675" y="1398"/>
                  </a:lnTo>
                  <a:lnTo>
                    <a:pt x="8610" y="1365"/>
                  </a:lnTo>
                  <a:lnTo>
                    <a:pt x="8545" y="1398"/>
                  </a:lnTo>
                  <a:lnTo>
                    <a:pt x="8545" y="1430"/>
                  </a:lnTo>
                  <a:lnTo>
                    <a:pt x="8545" y="1463"/>
                  </a:lnTo>
                  <a:lnTo>
                    <a:pt x="8480" y="1463"/>
                  </a:lnTo>
                  <a:lnTo>
                    <a:pt x="8480" y="1430"/>
                  </a:lnTo>
                  <a:lnTo>
                    <a:pt x="8480" y="1398"/>
                  </a:lnTo>
                  <a:lnTo>
                    <a:pt x="8448" y="1430"/>
                  </a:lnTo>
                  <a:lnTo>
                    <a:pt x="8383" y="1430"/>
                  </a:lnTo>
                  <a:lnTo>
                    <a:pt x="8350" y="1398"/>
                  </a:lnTo>
                  <a:lnTo>
                    <a:pt x="8318" y="1365"/>
                  </a:lnTo>
                  <a:lnTo>
                    <a:pt x="8285" y="1398"/>
                  </a:lnTo>
                  <a:lnTo>
                    <a:pt x="8253" y="1430"/>
                  </a:lnTo>
                  <a:lnTo>
                    <a:pt x="8188" y="1398"/>
                  </a:lnTo>
                  <a:lnTo>
                    <a:pt x="8090" y="1398"/>
                  </a:lnTo>
                  <a:lnTo>
                    <a:pt x="8058" y="1430"/>
                  </a:lnTo>
                  <a:lnTo>
                    <a:pt x="7993" y="1365"/>
                  </a:lnTo>
                  <a:lnTo>
                    <a:pt x="7993" y="1430"/>
                  </a:lnTo>
                  <a:lnTo>
                    <a:pt x="7928" y="1463"/>
                  </a:lnTo>
                  <a:lnTo>
                    <a:pt x="7896" y="1430"/>
                  </a:lnTo>
                  <a:lnTo>
                    <a:pt x="7863" y="1365"/>
                  </a:lnTo>
                  <a:lnTo>
                    <a:pt x="7831" y="1463"/>
                  </a:lnTo>
                  <a:lnTo>
                    <a:pt x="7603" y="1398"/>
                  </a:lnTo>
                  <a:lnTo>
                    <a:pt x="7343" y="1398"/>
                  </a:lnTo>
                  <a:lnTo>
                    <a:pt x="7083" y="1365"/>
                  </a:lnTo>
                  <a:lnTo>
                    <a:pt x="6823" y="1333"/>
                  </a:lnTo>
                  <a:lnTo>
                    <a:pt x="6596" y="1365"/>
                  </a:lnTo>
                  <a:lnTo>
                    <a:pt x="6368" y="1365"/>
                  </a:lnTo>
                  <a:lnTo>
                    <a:pt x="6206" y="1301"/>
                  </a:lnTo>
                  <a:lnTo>
                    <a:pt x="6304" y="1365"/>
                  </a:lnTo>
                  <a:lnTo>
                    <a:pt x="6206" y="1398"/>
                  </a:lnTo>
                  <a:lnTo>
                    <a:pt x="5914" y="1333"/>
                  </a:lnTo>
                  <a:lnTo>
                    <a:pt x="5751" y="1301"/>
                  </a:lnTo>
                  <a:lnTo>
                    <a:pt x="5556" y="1333"/>
                  </a:lnTo>
                  <a:lnTo>
                    <a:pt x="5491" y="1333"/>
                  </a:lnTo>
                  <a:lnTo>
                    <a:pt x="5459" y="1301"/>
                  </a:lnTo>
                  <a:lnTo>
                    <a:pt x="5426" y="1268"/>
                  </a:lnTo>
                  <a:lnTo>
                    <a:pt x="5329" y="1268"/>
                  </a:lnTo>
                  <a:lnTo>
                    <a:pt x="5361" y="1236"/>
                  </a:lnTo>
                  <a:lnTo>
                    <a:pt x="5361" y="1236"/>
                  </a:lnTo>
                  <a:lnTo>
                    <a:pt x="5166" y="1268"/>
                  </a:lnTo>
                  <a:lnTo>
                    <a:pt x="4971" y="1333"/>
                  </a:lnTo>
                  <a:lnTo>
                    <a:pt x="4971" y="1301"/>
                  </a:lnTo>
                  <a:lnTo>
                    <a:pt x="4906" y="1301"/>
                  </a:lnTo>
                  <a:lnTo>
                    <a:pt x="4906" y="1268"/>
                  </a:lnTo>
                  <a:lnTo>
                    <a:pt x="4874" y="1333"/>
                  </a:lnTo>
                  <a:lnTo>
                    <a:pt x="4809" y="1268"/>
                  </a:lnTo>
                  <a:lnTo>
                    <a:pt x="4776" y="1268"/>
                  </a:lnTo>
                  <a:lnTo>
                    <a:pt x="4776" y="1236"/>
                  </a:lnTo>
                  <a:lnTo>
                    <a:pt x="4712" y="1301"/>
                  </a:lnTo>
                  <a:lnTo>
                    <a:pt x="4712" y="1236"/>
                  </a:lnTo>
                  <a:lnTo>
                    <a:pt x="4549" y="1236"/>
                  </a:lnTo>
                  <a:lnTo>
                    <a:pt x="4452" y="1203"/>
                  </a:lnTo>
                  <a:lnTo>
                    <a:pt x="4419" y="1138"/>
                  </a:lnTo>
                  <a:lnTo>
                    <a:pt x="4224" y="1171"/>
                  </a:lnTo>
                  <a:lnTo>
                    <a:pt x="3997" y="1138"/>
                  </a:lnTo>
                  <a:lnTo>
                    <a:pt x="3574" y="1073"/>
                  </a:lnTo>
                  <a:lnTo>
                    <a:pt x="3412" y="1073"/>
                  </a:lnTo>
                  <a:lnTo>
                    <a:pt x="3347" y="1008"/>
                  </a:lnTo>
                  <a:lnTo>
                    <a:pt x="3249" y="1041"/>
                  </a:lnTo>
                  <a:lnTo>
                    <a:pt x="3152" y="1041"/>
                  </a:lnTo>
                  <a:lnTo>
                    <a:pt x="3184" y="1008"/>
                  </a:lnTo>
                  <a:lnTo>
                    <a:pt x="2990" y="1008"/>
                  </a:lnTo>
                  <a:lnTo>
                    <a:pt x="2892" y="976"/>
                  </a:lnTo>
                  <a:lnTo>
                    <a:pt x="2892" y="943"/>
                  </a:lnTo>
                  <a:lnTo>
                    <a:pt x="2892" y="911"/>
                  </a:lnTo>
                  <a:lnTo>
                    <a:pt x="2860" y="943"/>
                  </a:lnTo>
                  <a:lnTo>
                    <a:pt x="2795" y="911"/>
                  </a:lnTo>
                  <a:lnTo>
                    <a:pt x="2762" y="878"/>
                  </a:lnTo>
                  <a:lnTo>
                    <a:pt x="2210" y="716"/>
                  </a:lnTo>
                  <a:lnTo>
                    <a:pt x="975" y="293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 rot="-1689081">
              <a:off x="1781775" y="1340685"/>
              <a:ext cx="3099" cy="1549"/>
            </a:xfrm>
            <a:custGeom>
              <a:rect b="b" l="l" r="r" t="t"/>
              <a:pathLst>
                <a:path extrusionOk="0" h="33" w="66">
                  <a:moveTo>
                    <a:pt x="33" y="0"/>
                  </a:moveTo>
                  <a:lnTo>
                    <a:pt x="1" y="3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 rot="-1689081">
              <a:off x="1694807" y="1372489"/>
              <a:ext cx="47" cy="1549"/>
            </a:xfrm>
            <a:custGeom>
              <a:rect b="b" l="l" r="r" t="t"/>
              <a:pathLst>
                <a:path extrusionOk="0" h="33" w="1">
                  <a:moveTo>
                    <a:pt x="0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 rot="-1689081">
              <a:off x="1673913" y="1384975"/>
              <a:ext cx="1549" cy="1596"/>
            </a:xfrm>
            <a:custGeom>
              <a:rect b="b" l="l" r="r" t="t"/>
              <a:pathLst>
                <a:path extrusionOk="0" h="34" w="33">
                  <a:moveTo>
                    <a:pt x="33" y="33"/>
                  </a:moveTo>
                  <a:lnTo>
                    <a:pt x="33" y="33"/>
                  </a:lnTo>
                  <a:lnTo>
                    <a:pt x="33" y="33"/>
                  </a:lnTo>
                  <a:lnTo>
                    <a:pt x="0" y="1"/>
                  </a:lnTo>
                  <a:lnTo>
                    <a:pt x="0" y="1"/>
                  </a:lnTo>
                  <a:lnTo>
                    <a:pt x="33" y="33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 rot="-1689081">
              <a:off x="1833062" y="1317104"/>
              <a:ext cx="1596" cy="1549"/>
            </a:xfrm>
            <a:custGeom>
              <a:rect b="b" l="l" r="r" t="t"/>
              <a:pathLst>
                <a:path extrusionOk="0" h="33" w="34">
                  <a:moveTo>
                    <a:pt x="33" y="0"/>
                  </a:moveTo>
                  <a:lnTo>
                    <a:pt x="33" y="0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 rot="-1689081">
              <a:off x="1797893" y="1329001"/>
              <a:ext cx="1596" cy="1549"/>
            </a:xfrm>
            <a:custGeom>
              <a:rect b="b" l="l" r="r" t="t"/>
              <a:pathLst>
                <a:path extrusionOk="0" h="33" w="34">
                  <a:moveTo>
                    <a:pt x="33" y="1"/>
                  </a:moveTo>
                  <a:lnTo>
                    <a:pt x="33" y="1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 rot="-1689081">
              <a:off x="1885552" y="1299714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 rot="-1689081">
              <a:off x="1917133" y="1293299"/>
              <a:ext cx="47" cy="1549"/>
            </a:xfrm>
            <a:custGeom>
              <a:rect b="b" l="l" r="r" t="t"/>
              <a:pathLst>
                <a:path extrusionOk="0" h="33" w="1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 rot="-1689081">
              <a:off x="1065416" y="1506311"/>
              <a:ext cx="1596" cy="47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 rot="-1689081">
              <a:off x="1180787" y="1479602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 rot="-1689081">
              <a:off x="1111904" y="1495396"/>
              <a:ext cx="1549" cy="1596"/>
            </a:xfrm>
            <a:custGeom>
              <a:rect b="b" l="l" r="r" t="t"/>
              <a:pathLst>
                <a:path extrusionOk="0" h="34" w="33">
                  <a:moveTo>
                    <a:pt x="0" y="33"/>
                  </a:moveTo>
                  <a:lnTo>
                    <a:pt x="0" y="33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 rot="-1689081">
              <a:off x="1231481" y="1353548"/>
              <a:ext cx="1596" cy="1596"/>
            </a:xfrm>
            <a:custGeom>
              <a:rect b="b" l="l" r="r" t="t"/>
              <a:pathLst>
                <a:path extrusionOk="0" h="34" w="34">
                  <a:moveTo>
                    <a:pt x="1" y="1"/>
                  </a:moveTo>
                  <a:lnTo>
                    <a:pt x="33" y="33"/>
                  </a:lnTo>
                  <a:lnTo>
                    <a:pt x="33" y="3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 rot="-1689081">
              <a:off x="1169057" y="1376878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 rot="-1689081">
              <a:off x="1106862" y="1496688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 rot="-1689081">
              <a:off x="1134002" y="1440631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 rot="-1689081">
              <a:off x="1131485" y="1441262"/>
              <a:ext cx="3099" cy="1549"/>
            </a:xfrm>
            <a:custGeom>
              <a:rect b="b" l="l" r="r" t="t"/>
              <a:pathLst>
                <a:path extrusionOk="0" h="33" w="66">
                  <a:moveTo>
                    <a:pt x="33" y="0"/>
                  </a:moveTo>
                  <a:lnTo>
                    <a:pt x="0" y="33"/>
                  </a:lnTo>
                  <a:lnTo>
                    <a:pt x="33" y="3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 rot="-1689081">
              <a:off x="1138726" y="1439807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 rot="-1689081">
              <a:off x="1096027" y="1450568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 rot="-1689081">
              <a:off x="1103395" y="1447928"/>
              <a:ext cx="1549" cy="47"/>
            </a:xfrm>
            <a:custGeom>
              <a:rect b="b" l="l" r="r" t="t"/>
              <a:pathLst>
                <a:path extrusionOk="0" h="1" w="33">
                  <a:moveTo>
                    <a:pt x="0" y="1"/>
                  </a:moveTo>
                  <a:lnTo>
                    <a:pt x="0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 rot="-1689081">
              <a:off x="1155486" y="1429135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 rot="-1689081">
              <a:off x="1006841" y="1275643"/>
              <a:ext cx="228880" cy="224279"/>
            </a:xfrm>
            <a:custGeom>
              <a:rect b="b" l="l" r="r" t="t"/>
              <a:pathLst>
                <a:path extrusionOk="0" h="4777" w="4875">
                  <a:moveTo>
                    <a:pt x="1864" y="1192"/>
                  </a:moveTo>
                  <a:lnTo>
                    <a:pt x="1853" y="1203"/>
                  </a:lnTo>
                  <a:lnTo>
                    <a:pt x="1885" y="1203"/>
                  </a:lnTo>
                  <a:lnTo>
                    <a:pt x="1864" y="1192"/>
                  </a:lnTo>
                  <a:close/>
                  <a:moveTo>
                    <a:pt x="3250" y="2372"/>
                  </a:moveTo>
                  <a:lnTo>
                    <a:pt x="3282" y="2405"/>
                  </a:lnTo>
                  <a:lnTo>
                    <a:pt x="3282" y="2372"/>
                  </a:lnTo>
                  <a:close/>
                  <a:moveTo>
                    <a:pt x="4777" y="2372"/>
                  </a:moveTo>
                  <a:lnTo>
                    <a:pt x="4744" y="2405"/>
                  </a:lnTo>
                  <a:lnTo>
                    <a:pt x="4777" y="2405"/>
                  </a:lnTo>
                  <a:lnTo>
                    <a:pt x="4809" y="2372"/>
                  </a:lnTo>
                  <a:close/>
                  <a:moveTo>
                    <a:pt x="3412" y="2632"/>
                  </a:moveTo>
                  <a:lnTo>
                    <a:pt x="3347" y="2665"/>
                  </a:lnTo>
                  <a:lnTo>
                    <a:pt x="3380" y="2665"/>
                  </a:lnTo>
                  <a:lnTo>
                    <a:pt x="3412" y="2632"/>
                  </a:lnTo>
                  <a:close/>
                  <a:moveTo>
                    <a:pt x="3412" y="2892"/>
                  </a:moveTo>
                  <a:lnTo>
                    <a:pt x="3412" y="2925"/>
                  </a:lnTo>
                  <a:lnTo>
                    <a:pt x="3477" y="2925"/>
                  </a:lnTo>
                  <a:lnTo>
                    <a:pt x="3412" y="2892"/>
                  </a:lnTo>
                  <a:close/>
                  <a:moveTo>
                    <a:pt x="1040" y="3250"/>
                  </a:moveTo>
                  <a:lnTo>
                    <a:pt x="1008" y="3282"/>
                  </a:lnTo>
                  <a:lnTo>
                    <a:pt x="1040" y="3314"/>
                  </a:lnTo>
                  <a:lnTo>
                    <a:pt x="1040" y="3250"/>
                  </a:lnTo>
                  <a:close/>
                  <a:moveTo>
                    <a:pt x="1593" y="3250"/>
                  </a:moveTo>
                  <a:lnTo>
                    <a:pt x="1560" y="3282"/>
                  </a:lnTo>
                  <a:lnTo>
                    <a:pt x="1593" y="3314"/>
                  </a:lnTo>
                  <a:lnTo>
                    <a:pt x="1625" y="3282"/>
                  </a:lnTo>
                  <a:lnTo>
                    <a:pt x="1593" y="3250"/>
                  </a:lnTo>
                  <a:close/>
                  <a:moveTo>
                    <a:pt x="2210" y="3444"/>
                  </a:moveTo>
                  <a:lnTo>
                    <a:pt x="2178" y="3542"/>
                  </a:lnTo>
                  <a:lnTo>
                    <a:pt x="2243" y="3477"/>
                  </a:lnTo>
                  <a:lnTo>
                    <a:pt x="2210" y="3477"/>
                  </a:lnTo>
                  <a:lnTo>
                    <a:pt x="2210" y="3444"/>
                  </a:lnTo>
                  <a:close/>
                  <a:moveTo>
                    <a:pt x="2145" y="3509"/>
                  </a:moveTo>
                  <a:lnTo>
                    <a:pt x="2145" y="3574"/>
                  </a:lnTo>
                  <a:lnTo>
                    <a:pt x="2145" y="3607"/>
                  </a:lnTo>
                  <a:lnTo>
                    <a:pt x="2113" y="3639"/>
                  </a:lnTo>
                  <a:lnTo>
                    <a:pt x="2145" y="3639"/>
                  </a:lnTo>
                  <a:lnTo>
                    <a:pt x="2178" y="3542"/>
                  </a:lnTo>
                  <a:lnTo>
                    <a:pt x="2145" y="3509"/>
                  </a:lnTo>
                  <a:close/>
                  <a:moveTo>
                    <a:pt x="261" y="4062"/>
                  </a:moveTo>
                  <a:lnTo>
                    <a:pt x="228" y="4094"/>
                  </a:lnTo>
                  <a:lnTo>
                    <a:pt x="261" y="4062"/>
                  </a:lnTo>
                  <a:close/>
                  <a:moveTo>
                    <a:pt x="2632" y="1"/>
                  </a:moveTo>
                  <a:lnTo>
                    <a:pt x="2178" y="455"/>
                  </a:lnTo>
                  <a:lnTo>
                    <a:pt x="1723" y="943"/>
                  </a:lnTo>
                  <a:lnTo>
                    <a:pt x="1625" y="1073"/>
                  </a:lnTo>
                  <a:lnTo>
                    <a:pt x="1864" y="1192"/>
                  </a:lnTo>
                  <a:lnTo>
                    <a:pt x="1864" y="1192"/>
                  </a:lnTo>
                  <a:lnTo>
                    <a:pt x="1885" y="1170"/>
                  </a:lnTo>
                  <a:lnTo>
                    <a:pt x="1918" y="1138"/>
                  </a:lnTo>
                  <a:lnTo>
                    <a:pt x="1950" y="1235"/>
                  </a:lnTo>
                  <a:lnTo>
                    <a:pt x="1983" y="1268"/>
                  </a:lnTo>
                  <a:lnTo>
                    <a:pt x="2048" y="1300"/>
                  </a:lnTo>
                  <a:lnTo>
                    <a:pt x="2080" y="1333"/>
                  </a:lnTo>
                  <a:lnTo>
                    <a:pt x="2080" y="1365"/>
                  </a:lnTo>
                  <a:lnTo>
                    <a:pt x="2178" y="1430"/>
                  </a:lnTo>
                  <a:lnTo>
                    <a:pt x="2243" y="1495"/>
                  </a:lnTo>
                  <a:lnTo>
                    <a:pt x="2340" y="1560"/>
                  </a:lnTo>
                  <a:lnTo>
                    <a:pt x="2405" y="1593"/>
                  </a:lnTo>
                  <a:lnTo>
                    <a:pt x="2470" y="1593"/>
                  </a:lnTo>
                  <a:lnTo>
                    <a:pt x="2438" y="1658"/>
                  </a:lnTo>
                  <a:lnTo>
                    <a:pt x="2470" y="1658"/>
                  </a:lnTo>
                  <a:lnTo>
                    <a:pt x="2535" y="1722"/>
                  </a:lnTo>
                  <a:lnTo>
                    <a:pt x="2600" y="1722"/>
                  </a:lnTo>
                  <a:lnTo>
                    <a:pt x="2600" y="1755"/>
                  </a:lnTo>
                  <a:lnTo>
                    <a:pt x="2632" y="1722"/>
                  </a:lnTo>
                  <a:lnTo>
                    <a:pt x="2665" y="1755"/>
                  </a:lnTo>
                  <a:lnTo>
                    <a:pt x="2665" y="1787"/>
                  </a:lnTo>
                  <a:lnTo>
                    <a:pt x="2730" y="1755"/>
                  </a:lnTo>
                  <a:lnTo>
                    <a:pt x="2697" y="1820"/>
                  </a:lnTo>
                  <a:lnTo>
                    <a:pt x="2730" y="1820"/>
                  </a:lnTo>
                  <a:lnTo>
                    <a:pt x="2762" y="1852"/>
                  </a:lnTo>
                  <a:lnTo>
                    <a:pt x="2762" y="1885"/>
                  </a:lnTo>
                  <a:lnTo>
                    <a:pt x="2860" y="1917"/>
                  </a:lnTo>
                  <a:lnTo>
                    <a:pt x="2957" y="1982"/>
                  </a:lnTo>
                  <a:lnTo>
                    <a:pt x="2925" y="2015"/>
                  </a:lnTo>
                  <a:lnTo>
                    <a:pt x="2957" y="2047"/>
                  </a:lnTo>
                  <a:lnTo>
                    <a:pt x="2990" y="2112"/>
                  </a:lnTo>
                  <a:lnTo>
                    <a:pt x="3087" y="2210"/>
                  </a:lnTo>
                  <a:lnTo>
                    <a:pt x="3185" y="2340"/>
                  </a:lnTo>
                  <a:lnTo>
                    <a:pt x="3250" y="2307"/>
                  </a:lnTo>
                  <a:lnTo>
                    <a:pt x="3282" y="2307"/>
                  </a:lnTo>
                  <a:lnTo>
                    <a:pt x="3250" y="2340"/>
                  </a:lnTo>
                  <a:lnTo>
                    <a:pt x="3217" y="2372"/>
                  </a:lnTo>
                  <a:lnTo>
                    <a:pt x="3250" y="2372"/>
                  </a:lnTo>
                  <a:lnTo>
                    <a:pt x="3315" y="2340"/>
                  </a:lnTo>
                  <a:lnTo>
                    <a:pt x="3315" y="2372"/>
                  </a:lnTo>
                  <a:lnTo>
                    <a:pt x="3347" y="2372"/>
                  </a:lnTo>
                  <a:lnTo>
                    <a:pt x="3250" y="2470"/>
                  </a:lnTo>
                  <a:lnTo>
                    <a:pt x="3347" y="2502"/>
                  </a:lnTo>
                  <a:lnTo>
                    <a:pt x="3412" y="2535"/>
                  </a:lnTo>
                  <a:lnTo>
                    <a:pt x="3412" y="2600"/>
                  </a:lnTo>
                  <a:lnTo>
                    <a:pt x="3412" y="2632"/>
                  </a:lnTo>
                  <a:lnTo>
                    <a:pt x="3510" y="2600"/>
                  </a:lnTo>
                  <a:lnTo>
                    <a:pt x="3510" y="2632"/>
                  </a:lnTo>
                  <a:lnTo>
                    <a:pt x="3445" y="2665"/>
                  </a:lnTo>
                  <a:lnTo>
                    <a:pt x="3445" y="2697"/>
                  </a:lnTo>
                  <a:lnTo>
                    <a:pt x="3412" y="2697"/>
                  </a:lnTo>
                  <a:lnTo>
                    <a:pt x="3445" y="2730"/>
                  </a:lnTo>
                  <a:lnTo>
                    <a:pt x="3445" y="2762"/>
                  </a:lnTo>
                  <a:lnTo>
                    <a:pt x="3412" y="2795"/>
                  </a:lnTo>
                  <a:lnTo>
                    <a:pt x="3445" y="2827"/>
                  </a:lnTo>
                  <a:lnTo>
                    <a:pt x="3477" y="2827"/>
                  </a:lnTo>
                  <a:lnTo>
                    <a:pt x="3477" y="2795"/>
                  </a:lnTo>
                  <a:lnTo>
                    <a:pt x="3510" y="2827"/>
                  </a:lnTo>
                  <a:lnTo>
                    <a:pt x="3510" y="2860"/>
                  </a:lnTo>
                  <a:lnTo>
                    <a:pt x="3477" y="2860"/>
                  </a:lnTo>
                  <a:lnTo>
                    <a:pt x="3477" y="2892"/>
                  </a:lnTo>
                  <a:lnTo>
                    <a:pt x="3477" y="2925"/>
                  </a:lnTo>
                  <a:lnTo>
                    <a:pt x="3445" y="2957"/>
                  </a:lnTo>
                  <a:lnTo>
                    <a:pt x="3477" y="2957"/>
                  </a:lnTo>
                  <a:lnTo>
                    <a:pt x="3445" y="2990"/>
                  </a:lnTo>
                  <a:lnTo>
                    <a:pt x="3445" y="3022"/>
                  </a:lnTo>
                  <a:lnTo>
                    <a:pt x="3347" y="3022"/>
                  </a:lnTo>
                  <a:lnTo>
                    <a:pt x="3380" y="3087"/>
                  </a:lnTo>
                  <a:lnTo>
                    <a:pt x="3347" y="3152"/>
                  </a:lnTo>
                  <a:lnTo>
                    <a:pt x="3315" y="3185"/>
                  </a:lnTo>
                  <a:lnTo>
                    <a:pt x="3347" y="3250"/>
                  </a:lnTo>
                  <a:lnTo>
                    <a:pt x="3315" y="3282"/>
                  </a:lnTo>
                  <a:lnTo>
                    <a:pt x="3282" y="3217"/>
                  </a:lnTo>
                  <a:lnTo>
                    <a:pt x="3250" y="3250"/>
                  </a:lnTo>
                  <a:lnTo>
                    <a:pt x="3217" y="3217"/>
                  </a:lnTo>
                  <a:lnTo>
                    <a:pt x="3185" y="3185"/>
                  </a:lnTo>
                  <a:lnTo>
                    <a:pt x="3120" y="3217"/>
                  </a:lnTo>
                  <a:lnTo>
                    <a:pt x="3120" y="3250"/>
                  </a:lnTo>
                  <a:lnTo>
                    <a:pt x="3120" y="3282"/>
                  </a:lnTo>
                  <a:lnTo>
                    <a:pt x="3087" y="3217"/>
                  </a:lnTo>
                  <a:lnTo>
                    <a:pt x="3055" y="3217"/>
                  </a:lnTo>
                  <a:lnTo>
                    <a:pt x="3022" y="3282"/>
                  </a:lnTo>
                  <a:lnTo>
                    <a:pt x="3022" y="3379"/>
                  </a:lnTo>
                  <a:lnTo>
                    <a:pt x="2990" y="3379"/>
                  </a:lnTo>
                  <a:lnTo>
                    <a:pt x="2925" y="3412"/>
                  </a:lnTo>
                  <a:lnTo>
                    <a:pt x="2957" y="3444"/>
                  </a:lnTo>
                  <a:lnTo>
                    <a:pt x="2957" y="3412"/>
                  </a:lnTo>
                  <a:lnTo>
                    <a:pt x="2990" y="3412"/>
                  </a:lnTo>
                  <a:lnTo>
                    <a:pt x="2957" y="3477"/>
                  </a:lnTo>
                  <a:lnTo>
                    <a:pt x="2957" y="3509"/>
                  </a:lnTo>
                  <a:lnTo>
                    <a:pt x="2925" y="3542"/>
                  </a:lnTo>
                  <a:lnTo>
                    <a:pt x="2860" y="3542"/>
                  </a:lnTo>
                  <a:lnTo>
                    <a:pt x="2860" y="3509"/>
                  </a:lnTo>
                  <a:lnTo>
                    <a:pt x="2827" y="3509"/>
                  </a:lnTo>
                  <a:lnTo>
                    <a:pt x="2795" y="3477"/>
                  </a:lnTo>
                  <a:lnTo>
                    <a:pt x="2762" y="3542"/>
                  </a:lnTo>
                  <a:lnTo>
                    <a:pt x="2730" y="3574"/>
                  </a:lnTo>
                  <a:lnTo>
                    <a:pt x="2697" y="3542"/>
                  </a:lnTo>
                  <a:lnTo>
                    <a:pt x="2665" y="3542"/>
                  </a:lnTo>
                  <a:lnTo>
                    <a:pt x="2665" y="3509"/>
                  </a:lnTo>
                  <a:lnTo>
                    <a:pt x="2632" y="3542"/>
                  </a:lnTo>
                  <a:lnTo>
                    <a:pt x="2600" y="3542"/>
                  </a:lnTo>
                  <a:lnTo>
                    <a:pt x="2632" y="3477"/>
                  </a:lnTo>
                  <a:lnTo>
                    <a:pt x="2567" y="3509"/>
                  </a:lnTo>
                  <a:lnTo>
                    <a:pt x="2535" y="3477"/>
                  </a:lnTo>
                  <a:lnTo>
                    <a:pt x="2567" y="3477"/>
                  </a:lnTo>
                  <a:lnTo>
                    <a:pt x="2535" y="3444"/>
                  </a:lnTo>
                  <a:lnTo>
                    <a:pt x="2503" y="3477"/>
                  </a:lnTo>
                  <a:lnTo>
                    <a:pt x="2535" y="3509"/>
                  </a:lnTo>
                  <a:lnTo>
                    <a:pt x="2535" y="3574"/>
                  </a:lnTo>
                  <a:lnTo>
                    <a:pt x="2470" y="3574"/>
                  </a:lnTo>
                  <a:lnTo>
                    <a:pt x="2470" y="3607"/>
                  </a:lnTo>
                  <a:lnTo>
                    <a:pt x="2438" y="3574"/>
                  </a:lnTo>
                  <a:lnTo>
                    <a:pt x="2405" y="3574"/>
                  </a:lnTo>
                  <a:lnTo>
                    <a:pt x="2405" y="3542"/>
                  </a:lnTo>
                  <a:lnTo>
                    <a:pt x="2373" y="3574"/>
                  </a:lnTo>
                  <a:lnTo>
                    <a:pt x="2340" y="3542"/>
                  </a:lnTo>
                  <a:lnTo>
                    <a:pt x="2275" y="3509"/>
                  </a:lnTo>
                  <a:lnTo>
                    <a:pt x="2243" y="3542"/>
                  </a:lnTo>
                  <a:lnTo>
                    <a:pt x="2243" y="3607"/>
                  </a:lnTo>
                  <a:lnTo>
                    <a:pt x="2243" y="3639"/>
                  </a:lnTo>
                  <a:lnTo>
                    <a:pt x="2210" y="3607"/>
                  </a:lnTo>
                  <a:lnTo>
                    <a:pt x="2178" y="3639"/>
                  </a:lnTo>
                  <a:lnTo>
                    <a:pt x="2145" y="3672"/>
                  </a:lnTo>
                  <a:lnTo>
                    <a:pt x="2113" y="3672"/>
                  </a:lnTo>
                  <a:lnTo>
                    <a:pt x="2113" y="3639"/>
                  </a:lnTo>
                  <a:lnTo>
                    <a:pt x="2080" y="3607"/>
                  </a:lnTo>
                  <a:lnTo>
                    <a:pt x="2080" y="3574"/>
                  </a:lnTo>
                  <a:lnTo>
                    <a:pt x="2048" y="3639"/>
                  </a:lnTo>
                  <a:lnTo>
                    <a:pt x="2015" y="3639"/>
                  </a:lnTo>
                  <a:lnTo>
                    <a:pt x="2015" y="3607"/>
                  </a:lnTo>
                  <a:lnTo>
                    <a:pt x="1983" y="3574"/>
                  </a:lnTo>
                  <a:lnTo>
                    <a:pt x="1950" y="3574"/>
                  </a:lnTo>
                  <a:lnTo>
                    <a:pt x="1950" y="3509"/>
                  </a:lnTo>
                  <a:lnTo>
                    <a:pt x="1950" y="3477"/>
                  </a:lnTo>
                  <a:lnTo>
                    <a:pt x="1950" y="3444"/>
                  </a:lnTo>
                  <a:lnTo>
                    <a:pt x="1885" y="3444"/>
                  </a:lnTo>
                  <a:lnTo>
                    <a:pt x="1885" y="3509"/>
                  </a:lnTo>
                  <a:lnTo>
                    <a:pt x="1820" y="3542"/>
                  </a:lnTo>
                  <a:lnTo>
                    <a:pt x="1820" y="3509"/>
                  </a:lnTo>
                  <a:lnTo>
                    <a:pt x="1853" y="3444"/>
                  </a:lnTo>
                  <a:lnTo>
                    <a:pt x="1820" y="3412"/>
                  </a:lnTo>
                  <a:lnTo>
                    <a:pt x="1788" y="3412"/>
                  </a:lnTo>
                  <a:lnTo>
                    <a:pt x="1788" y="3444"/>
                  </a:lnTo>
                  <a:lnTo>
                    <a:pt x="1755" y="3412"/>
                  </a:lnTo>
                  <a:lnTo>
                    <a:pt x="1690" y="3412"/>
                  </a:lnTo>
                  <a:lnTo>
                    <a:pt x="1690" y="3347"/>
                  </a:lnTo>
                  <a:lnTo>
                    <a:pt x="1690" y="3282"/>
                  </a:lnTo>
                  <a:lnTo>
                    <a:pt x="1658" y="3282"/>
                  </a:lnTo>
                  <a:lnTo>
                    <a:pt x="1658" y="3314"/>
                  </a:lnTo>
                  <a:lnTo>
                    <a:pt x="1658" y="3379"/>
                  </a:lnTo>
                  <a:lnTo>
                    <a:pt x="1560" y="3379"/>
                  </a:lnTo>
                  <a:lnTo>
                    <a:pt x="1528" y="3347"/>
                  </a:lnTo>
                  <a:lnTo>
                    <a:pt x="1528" y="3412"/>
                  </a:lnTo>
                  <a:lnTo>
                    <a:pt x="1430" y="3444"/>
                  </a:lnTo>
                  <a:lnTo>
                    <a:pt x="1365" y="3444"/>
                  </a:lnTo>
                  <a:lnTo>
                    <a:pt x="1398" y="3412"/>
                  </a:lnTo>
                  <a:lnTo>
                    <a:pt x="1430" y="3412"/>
                  </a:lnTo>
                  <a:lnTo>
                    <a:pt x="1398" y="3379"/>
                  </a:lnTo>
                  <a:lnTo>
                    <a:pt x="1333" y="3347"/>
                  </a:lnTo>
                  <a:lnTo>
                    <a:pt x="1365" y="3347"/>
                  </a:lnTo>
                  <a:lnTo>
                    <a:pt x="1398" y="3314"/>
                  </a:lnTo>
                  <a:lnTo>
                    <a:pt x="1333" y="3314"/>
                  </a:lnTo>
                  <a:lnTo>
                    <a:pt x="1300" y="3347"/>
                  </a:lnTo>
                  <a:lnTo>
                    <a:pt x="1268" y="3314"/>
                  </a:lnTo>
                  <a:lnTo>
                    <a:pt x="1170" y="3314"/>
                  </a:lnTo>
                  <a:lnTo>
                    <a:pt x="1138" y="3347"/>
                  </a:lnTo>
                  <a:lnTo>
                    <a:pt x="1040" y="3444"/>
                  </a:lnTo>
                  <a:lnTo>
                    <a:pt x="1040" y="3412"/>
                  </a:lnTo>
                  <a:lnTo>
                    <a:pt x="1073" y="3379"/>
                  </a:lnTo>
                  <a:lnTo>
                    <a:pt x="1040" y="3379"/>
                  </a:lnTo>
                  <a:lnTo>
                    <a:pt x="1040" y="3314"/>
                  </a:lnTo>
                  <a:lnTo>
                    <a:pt x="943" y="3314"/>
                  </a:lnTo>
                  <a:lnTo>
                    <a:pt x="943" y="3347"/>
                  </a:lnTo>
                  <a:lnTo>
                    <a:pt x="910" y="3379"/>
                  </a:lnTo>
                  <a:lnTo>
                    <a:pt x="846" y="3379"/>
                  </a:lnTo>
                  <a:lnTo>
                    <a:pt x="846" y="3314"/>
                  </a:lnTo>
                  <a:lnTo>
                    <a:pt x="878" y="3314"/>
                  </a:lnTo>
                  <a:lnTo>
                    <a:pt x="846" y="3282"/>
                  </a:lnTo>
                  <a:lnTo>
                    <a:pt x="813" y="3314"/>
                  </a:lnTo>
                  <a:lnTo>
                    <a:pt x="813" y="3347"/>
                  </a:lnTo>
                  <a:lnTo>
                    <a:pt x="781" y="3347"/>
                  </a:lnTo>
                  <a:lnTo>
                    <a:pt x="748" y="3379"/>
                  </a:lnTo>
                  <a:lnTo>
                    <a:pt x="748" y="3412"/>
                  </a:lnTo>
                  <a:lnTo>
                    <a:pt x="716" y="3347"/>
                  </a:lnTo>
                  <a:lnTo>
                    <a:pt x="748" y="3347"/>
                  </a:lnTo>
                  <a:lnTo>
                    <a:pt x="748" y="3314"/>
                  </a:lnTo>
                  <a:lnTo>
                    <a:pt x="716" y="3314"/>
                  </a:lnTo>
                  <a:lnTo>
                    <a:pt x="683" y="3347"/>
                  </a:lnTo>
                  <a:lnTo>
                    <a:pt x="651" y="3347"/>
                  </a:lnTo>
                  <a:lnTo>
                    <a:pt x="651" y="3314"/>
                  </a:lnTo>
                  <a:lnTo>
                    <a:pt x="618" y="3314"/>
                  </a:lnTo>
                  <a:lnTo>
                    <a:pt x="586" y="3250"/>
                  </a:lnTo>
                  <a:lnTo>
                    <a:pt x="586" y="3282"/>
                  </a:lnTo>
                  <a:lnTo>
                    <a:pt x="586" y="3314"/>
                  </a:lnTo>
                  <a:lnTo>
                    <a:pt x="488" y="3314"/>
                  </a:lnTo>
                  <a:lnTo>
                    <a:pt x="521" y="3152"/>
                  </a:lnTo>
                  <a:lnTo>
                    <a:pt x="488" y="3217"/>
                  </a:lnTo>
                  <a:lnTo>
                    <a:pt x="488" y="3250"/>
                  </a:lnTo>
                  <a:lnTo>
                    <a:pt x="456" y="3250"/>
                  </a:lnTo>
                  <a:lnTo>
                    <a:pt x="488" y="3217"/>
                  </a:lnTo>
                  <a:lnTo>
                    <a:pt x="456" y="3185"/>
                  </a:lnTo>
                  <a:lnTo>
                    <a:pt x="456" y="3152"/>
                  </a:lnTo>
                  <a:lnTo>
                    <a:pt x="488" y="3120"/>
                  </a:lnTo>
                  <a:lnTo>
                    <a:pt x="423" y="3055"/>
                  </a:lnTo>
                  <a:lnTo>
                    <a:pt x="358" y="3055"/>
                  </a:lnTo>
                  <a:lnTo>
                    <a:pt x="358" y="3087"/>
                  </a:lnTo>
                  <a:lnTo>
                    <a:pt x="391" y="3120"/>
                  </a:lnTo>
                  <a:lnTo>
                    <a:pt x="391" y="3152"/>
                  </a:lnTo>
                  <a:lnTo>
                    <a:pt x="326" y="3152"/>
                  </a:lnTo>
                  <a:lnTo>
                    <a:pt x="1" y="3932"/>
                  </a:lnTo>
                  <a:lnTo>
                    <a:pt x="66" y="3964"/>
                  </a:lnTo>
                  <a:lnTo>
                    <a:pt x="98" y="3997"/>
                  </a:lnTo>
                  <a:lnTo>
                    <a:pt x="163" y="3997"/>
                  </a:lnTo>
                  <a:lnTo>
                    <a:pt x="163" y="4029"/>
                  </a:lnTo>
                  <a:lnTo>
                    <a:pt x="228" y="4029"/>
                  </a:lnTo>
                  <a:lnTo>
                    <a:pt x="228" y="4062"/>
                  </a:lnTo>
                  <a:lnTo>
                    <a:pt x="261" y="4062"/>
                  </a:lnTo>
                  <a:lnTo>
                    <a:pt x="293" y="4029"/>
                  </a:lnTo>
                  <a:lnTo>
                    <a:pt x="293" y="4062"/>
                  </a:lnTo>
                  <a:lnTo>
                    <a:pt x="326" y="4127"/>
                  </a:lnTo>
                  <a:lnTo>
                    <a:pt x="358" y="4159"/>
                  </a:lnTo>
                  <a:lnTo>
                    <a:pt x="391" y="4192"/>
                  </a:lnTo>
                  <a:lnTo>
                    <a:pt x="391" y="4127"/>
                  </a:lnTo>
                  <a:lnTo>
                    <a:pt x="456" y="4094"/>
                  </a:lnTo>
                  <a:lnTo>
                    <a:pt x="488" y="4094"/>
                  </a:lnTo>
                  <a:lnTo>
                    <a:pt x="586" y="4159"/>
                  </a:lnTo>
                  <a:lnTo>
                    <a:pt x="683" y="4224"/>
                  </a:lnTo>
                  <a:lnTo>
                    <a:pt x="781" y="4224"/>
                  </a:lnTo>
                  <a:lnTo>
                    <a:pt x="748" y="4289"/>
                  </a:lnTo>
                  <a:lnTo>
                    <a:pt x="813" y="4224"/>
                  </a:lnTo>
                  <a:lnTo>
                    <a:pt x="813" y="4257"/>
                  </a:lnTo>
                  <a:lnTo>
                    <a:pt x="813" y="4289"/>
                  </a:lnTo>
                  <a:lnTo>
                    <a:pt x="846" y="4289"/>
                  </a:lnTo>
                  <a:lnTo>
                    <a:pt x="846" y="4257"/>
                  </a:lnTo>
                  <a:lnTo>
                    <a:pt x="878" y="4224"/>
                  </a:lnTo>
                  <a:lnTo>
                    <a:pt x="910" y="4224"/>
                  </a:lnTo>
                  <a:lnTo>
                    <a:pt x="910" y="4257"/>
                  </a:lnTo>
                  <a:lnTo>
                    <a:pt x="878" y="4289"/>
                  </a:lnTo>
                  <a:lnTo>
                    <a:pt x="975" y="4257"/>
                  </a:lnTo>
                  <a:lnTo>
                    <a:pt x="1040" y="4257"/>
                  </a:lnTo>
                  <a:lnTo>
                    <a:pt x="1073" y="4289"/>
                  </a:lnTo>
                  <a:lnTo>
                    <a:pt x="1235" y="4289"/>
                  </a:lnTo>
                  <a:lnTo>
                    <a:pt x="1203" y="4322"/>
                  </a:lnTo>
                  <a:lnTo>
                    <a:pt x="1203" y="4354"/>
                  </a:lnTo>
                  <a:lnTo>
                    <a:pt x="1235" y="4322"/>
                  </a:lnTo>
                  <a:lnTo>
                    <a:pt x="1203" y="4387"/>
                  </a:lnTo>
                  <a:lnTo>
                    <a:pt x="1300" y="4387"/>
                  </a:lnTo>
                  <a:lnTo>
                    <a:pt x="1333" y="4419"/>
                  </a:lnTo>
                  <a:lnTo>
                    <a:pt x="1333" y="4387"/>
                  </a:lnTo>
                  <a:lnTo>
                    <a:pt x="1365" y="4354"/>
                  </a:lnTo>
                  <a:lnTo>
                    <a:pt x="1365" y="4419"/>
                  </a:lnTo>
                  <a:lnTo>
                    <a:pt x="1430" y="4387"/>
                  </a:lnTo>
                  <a:lnTo>
                    <a:pt x="1463" y="4387"/>
                  </a:lnTo>
                  <a:lnTo>
                    <a:pt x="1495" y="4419"/>
                  </a:lnTo>
                  <a:lnTo>
                    <a:pt x="1528" y="4387"/>
                  </a:lnTo>
                  <a:lnTo>
                    <a:pt x="1528" y="4419"/>
                  </a:lnTo>
                  <a:lnTo>
                    <a:pt x="1658" y="4387"/>
                  </a:lnTo>
                  <a:lnTo>
                    <a:pt x="1658" y="4452"/>
                  </a:lnTo>
                  <a:lnTo>
                    <a:pt x="1723" y="4452"/>
                  </a:lnTo>
                  <a:lnTo>
                    <a:pt x="1723" y="4484"/>
                  </a:lnTo>
                  <a:lnTo>
                    <a:pt x="1755" y="4452"/>
                  </a:lnTo>
                  <a:lnTo>
                    <a:pt x="1755" y="4419"/>
                  </a:lnTo>
                  <a:lnTo>
                    <a:pt x="1788" y="4452"/>
                  </a:lnTo>
                  <a:lnTo>
                    <a:pt x="1788" y="4484"/>
                  </a:lnTo>
                  <a:lnTo>
                    <a:pt x="1820" y="4484"/>
                  </a:lnTo>
                  <a:lnTo>
                    <a:pt x="1788" y="4517"/>
                  </a:lnTo>
                  <a:lnTo>
                    <a:pt x="1853" y="4484"/>
                  </a:lnTo>
                  <a:lnTo>
                    <a:pt x="1885" y="4419"/>
                  </a:lnTo>
                  <a:lnTo>
                    <a:pt x="1918" y="4452"/>
                  </a:lnTo>
                  <a:lnTo>
                    <a:pt x="1950" y="4484"/>
                  </a:lnTo>
                  <a:lnTo>
                    <a:pt x="1950" y="4517"/>
                  </a:lnTo>
                  <a:lnTo>
                    <a:pt x="1983" y="4549"/>
                  </a:lnTo>
                  <a:lnTo>
                    <a:pt x="2048" y="4582"/>
                  </a:lnTo>
                  <a:lnTo>
                    <a:pt x="2080" y="4614"/>
                  </a:lnTo>
                  <a:lnTo>
                    <a:pt x="2145" y="4614"/>
                  </a:lnTo>
                  <a:lnTo>
                    <a:pt x="2178" y="4647"/>
                  </a:lnTo>
                  <a:lnTo>
                    <a:pt x="2178" y="4679"/>
                  </a:lnTo>
                  <a:lnTo>
                    <a:pt x="2275" y="4614"/>
                  </a:lnTo>
                  <a:lnTo>
                    <a:pt x="2275" y="4647"/>
                  </a:lnTo>
                  <a:lnTo>
                    <a:pt x="2373" y="4679"/>
                  </a:lnTo>
                  <a:lnTo>
                    <a:pt x="2665" y="4679"/>
                  </a:lnTo>
                  <a:lnTo>
                    <a:pt x="2632" y="4712"/>
                  </a:lnTo>
                  <a:lnTo>
                    <a:pt x="2730" y="4712"/>
                  </a:lnTo>
                  <a:lnTo>
                    <a:pt x="2762" y="4744"/>
                  </a:lnTo>
                  <a:lnTo>
                    <a:pt x="2795" y="4777"/>
                  </a:lnTo>
                  <a:lnTo>
                    <a:pt x="2795" y="4744"/>
                  </a:lnTo>
                  <a:lnTo>
                    <a:pt x="2860" y="4712"/>
                  </a:lnTo>
                  <a:lnTo>
                    <a:pt x="2892" y="4647"/>
                  </a:lnTo>
                  <a:lnTo>
                    <a:pt x="2925" y="4679"/>
                  </a:lnTo>
                  <a:lnTo>
                    <a:pt x="2925" y="4712"/>
                  </a:lnTo>
                  <a:lnTo>
                    <a:pt x="3022" y="4712"/>
                  </a:lnTo>
                  <a:lnTo>
                    <a:pt x="3087" y="4679"/>
                  </a:lnTo>
                  <a:lnTo>
                    <a:pt x="3087" y="4712"/>
                  </a:lnTo>
                  <a:lnTo>
                    <a:pt x="3185" y="4679"/>
                  </a:lnTo>
                  <a:lnTo>
                    <a:pt x="3282" y="4679"/>
                  </a:lnTo>
                  <a:lnTo>
                    <a:pt x="3315" y="4614"/>
                  </a:lnTo>
                  <a:lnTo>
                    <a:pt x="3380" y="4614"/>
                  </a:lnTo>
                  <a:lnTo>
                    <a:pt x="3412" y="4647"/>
                  </a:lnTo>
                  <a:lnTo>
                    <a:pt x="3445" y="4647"/>
                  </a:lnTo>
                  <a:lnTo>
                    <a:pt x="3672" y="4517"/>
                  </a:lnTo>
                  <a:lnTo>
                    <a:pt x="3770" y="4517"/>
                  </a:lnTo>
                  <a:lnTo>
                    <a:pt x="3770" y="4452"/>
                  </a:lnTo>
                  <a:lnTo>
                    <a:pt x="3867" y="4419"/>
                  </a:lnTo>
                  <a:lnTo>
                    <a:pt x="3997" y="4419"/>
                  </a:lnTo>
                  <a:lnTo>
                    <a:pt x="4127" y="4354"/>
                  </a:lnTo>
                  <a:lnTo>
                    <a:pt x="4224" y="4289"/>
                  </a:lnTo>
                  <a:lnTo>
                    <a:pt x="4257" y="4322"/>
                  </a:lnTo>
                  <a:lnTo>
                    <a:pt x="4257" y="4257"/>
                  </a:lnTo>
                  <a:lnTo>
                    <a:pt x="4387" y="4159"/>
                  </a:lnTo>
                  <a:lnTo>
                    <a:pt x="4517" y="4062"/>
                  </a:lnTo>
                  <a:lnTo>
                    <a:pt x="4614" y="3932"/>
                  </a:lnTo>
                  <a:lnTo>
                    <a:pt x="4712" y="3802"/>
                  </a:lnTo>
                  <a:lnTo>
                    <a:pt x="4712" y="3672"/>
                  </a:lnTo>
                  <a:lnTo>
                    <a:pt x="4744" y="3574"/>
                  </a:lnTo>
                  <a:lnTo>
                    <a:pt x="4777" y="3347"/>
                  </a:lnTo>
                  <a:lnTo>
                    <a:pt x="4809" y="3152"/>
                  </a:lnTo>
                  <a:lnTo>
                    <a:pt x="4874" y="3152"/>
                  </a:lnTo>
                  <a:lnTo>
                    <a:pt x="4842" y="3120"/>
                  </a:lnTo>
                  <a:lnTo>
                    <a:pt x="4842" y="3087"/>
                  </a:lnTo>
                  <a:lnTo>
                    <a:pt x="4874" y="3022"/>
                  </a:lnTo>
                  <a:lnTo>
                    <a:pt x="4874" y="3022"/>
                  </a:lnTo>
                  <a:lnTo>
                    <a:pt x="4842" y="3055"/>
                  </a:lnTo>
                  <a:lnTo>
                    <a:pt x="4809" y="3022"/>
                  </a:lnTo>
                  <a:lnTo>
                    <a:pt x="4842" y="2990"/>
                  </a:lnTo>
                  <a:lnTo>
                    <a:pt x="4874" y="2957"/>
                  </a:lnTo>
                  <a:lnTo>
                    <a:pt x="4842" y="2892"/>
                  </a:lnTo>
                  <a:lnTo>
                    <a:pt x="4842" y="2860"/>
                  </a:lnTo>
                  <a:lnTo>
                    <a:pt x="4809" y="2860"/>
                  </a:lnTo>
                  <a:lnTo>
                    <a:pt x="4874" y="2827"/>
                  </a:lnTo>
                  <a:lnTo>
                    <a:pt x="4842" y="2762"/>
                  </a:lnTo>
                  <a:lnTo>
                    <a:pt x="4842" y="2730"/>
                  </a:lnTo>
                  <a:lnTo>
                    <a:pt x="4777" y="2697"/>
                  </a:lnTo>
                  <a:lnTo>
                    <a:pt x="4809" y="2665"/>
                  </a:lnTo>
                  <a:lnTo>
                    <a:pt x="4842" y="2665"/>
                  </a:lnTo>
                  <a:lnTo>
                    <a:pt x="4809" y="2437"/>
                  </a:lnTo>
                  <a:lnTo>
                    <a:pt x="4809" y="2502"/>
                  </a:lnTo>
                  <a:lnTo>
                    <a:pt x="4777" y="2502"/>
                  </a:lnTo>
                  <a:lnTo>
                    <a:pt x="4744" y="2470"/>
                  </a:lnTo>
                  <a:lnTo>
                    <a:pt x="4712" y="2405"/>
                  </a:lnTo>
                  <a:lnTo>
                    <a:pt x="4744" y="2405"/>
                  </a:lnTo>
                  <a:lnTo>
                    <a:pt x="4712" y="2340"/>
                  </a:lnTo>
                  <a:lnTo>
                    <a:pt x="4679" y="2275"/>
                  </a:lnTo>
                  <a:lnTo>
                    <a:pt x="4712" y="2275"/>
                  </a:lnTo>
                  <a:lnTo>
                    <a:pt x="4712" y="2242"/>
                  </a:lnTo>
                  <a:lnTo>
                    <a:pt x="4712" y="2210"/>
                  </a:lnTo>
                  <a:lnTo>
                    <a:pt x="4744" y="2177"/>
                  </a:lnTo>
                  <a:lnTo>
                    <a:pt x="4744" y="2145"/>
                  </a:lnTo>
                  <a:lnTo>
                    <a:pt x="4679" y="2112"/>
                  </a:lnTo>
                  <a:lnTo>
                    <a:pt x="4679" y="2080"/>
                  </a:lnTo>
                  <a:lnTo>
                    <a:pt x="4614" y="2112"/>
                  </a:lnTo>
                  <a:lnTo>
                    <a:pt x="4614" y="2080"/>
                  </a:lnTo>
                  <a:lnTo>
                    <a:pt x="4614" y="2047"/>
                  </a:lnTo>
                  <a:lnTo>
                    <a:pt x="4679" y="2047"/>
                  </a:lnTo>
                  <a:lnTo>
                    <a:pt x="4647" y="2015"/>
                  </a:lnTo>
                  <a:lnTo>
                    <a:pt x="4614" y="1982"/>
                  </a:lnTo>
                  <a:lnTo>
                    <a:pt x="4647" y="1917"/>
                  </a:lnTo>
                  <a:lnTo>
                    <a:pt x="4582" y="1917"/>
                  </a:lnTo>
                  <a:lnTo>
                    <a:pt x="4582" y="1885"/>
                  </a:lnTo>
                  <a:lnTo>
                    <a:pt x="4549" y="1820"/>
                  </a:lnTo>
                  <a:lnTo>
                    <a:pt x="4549" y="1787"/>
                  </a:lnTo>
                  <a:lnTo>
                    <a:pt x="4517" y="1755"/>
                  </a:lnTo>
                  <a:lnTo>
                    <a:pt x="4484" y="1787"/>
                  </a:lnTo>
                  <a:lnTo>
                    <a:pt x="4484" y="1787"/>
                  </a:lnTo>
                  <a:lnTo>
                    <a:pt x="4517" y="1690"/>
                  </a:lnTo>
                  <a:lnTo>
                    <a:pt x="4452" y="1722"/>
                  </a:lnTo>
                  <a:lnTo>
                    <a:pt x="4387" y="1722"/>
                  </a:lnTo>
                  <a:lnTo>
                    <a:pt x="4419" y="1658"/>
                  </a:lnTo>
                  <a:lnTo>
                    <a:pt x="4484" y="1625"/>
                  </a:lnTo>
                  <a:lnTo>
                    <a:pt x="4354" y="1658"/>
                  </a:lnTo>
                  <a:lnTo>
                    <a:pt x="4322" y="1495"/>
                  </a:lnTo>
                  <a:lnTo>
                    <a:pt x="4224" y="1333"/>
                  </a:lnTo>
                  <a:lnTo>
                    <a:pt x="4095" y="1203"/>
                  </a:lnTo>
                  <a:lnTo>
                    <a:pt x="3997" y="1040"/>
                  </a:lnTo>
                  <a:lnTo>
                    <a:pt x="3867" y="975"/>
                  </a:lnTo>
                  <a:lnTo>
                    <a:pt x="3737" y="878"/>
                  </a:lnTo>
                  <a:lnTo>
                    <a:pt x="3770" y="845"/>
                  </a:lnTo>
                  <a:lnTo>
                    <a:pt x="3705" y="780"/>
                  </a:lnTo>
                  <a:lnTo>
                    <a:pt x="3705" y="845"/>
                  </a:lnTo>
                  <a:lnTo>
                    <a:pt x="3640" y="845"/>
                  </a:lnTo>
                  <a:lnTo>
                    <a:pt x="3542" y="683"/>
                  </a:lnTo>
                  <a:lnTo>
                    <a:pt x="3477" y="585"/>
                  </a:lnTo>
                  <a:lnTo>
                    <a:pt x="3380" y="553"/>
                  </a:lnTo>
                  <a:lnTo>
                    <a:pt x="3315" y="553"/>
                  </a:lnTo>
                  <a:lnTo>
                    <a:pt x="3315" y="520"/>
                  </a:lnTo>
                  <a:lnTo>
                    <a:pt x="3315" y="455"/>
                  </a:lnTo>
                  <a:lnTo>
                    <a:pt x="3250" y="455"/>
                  </a:lnTo>
                  <a:lnTo>
                    <a:pt x="3315" y="423"/>
                  </a:lnTo>
                  <a:lnTo>
                    <a:pt x="3185" y="390"/>
                  </a:lnTo>
                  <a:lnTo>
                    <a:pt x="3022" y="390"/>
                  </a:lnTo>
                  <a:lnTo>
                    <a:pt x="3055" y="358"/>
                  </a:lnTo>
                  <a:lnTo>
                    <a:pt x="3055" y="325"/>
                  </a:lnTo>
                  <a:lnTo>
                    <a:pt x="3022" y="325"/>
                  </a:lnTo>
                  <a:lnTo>
                    <a:pt x="2990" y="358"/>
                  </a:lnTo>
                  <a:lnTo>
                    <a:pt x="2990" y="293"/>
                  </a:lnTo>
                  <a:lnTo>
                    <a:pt x="2990" y="260"/>
                  </a:lnTo>
                  <a:lnTo>
                    <a:pt x="2925" y="260"/>
                  </a:lnTo>
                  <a:lnTo>
                    <a:pt x="2957" y="228"/>
                  </a:lnTo>
                  <a:lnTo>
                    <a:pt x="2860" y="163"/>
                  </a:lnTo>
                  <a:lnTo>
                    <a:pt x="2827" y="130"/>
                  </a:lnTo>
                  <a:lnTo>
                    <a:pt x="2827" y="66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 rot="-1689081">
              <a:off x="1094260" y="1449509"/>
              <a:ext cx="1549" cy="1549"/>
            </a:xfrm>
            <a:custGeom>
              <a:rect b="b" l="l" r="r" t="t"/>
              <a:pathLst>
                <a:path extrusionOk="0" h="33" w="33">
                  <a:moveTo>
                    <a:pt x="33" y="0"/>
                  </a:moveTo>
                  <a:lnTo>
                    <a:pt x="0" y="32"/>
                  </a:lnTo>
                  <a:lnTo>
                    <a:pt x="33" y="3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 rot="-1689081">
              <a:off x="1145119" y="1434783"/>
              <a:ext cx="47" cy="1549"/>
            </a:xfrm>
            <a:custGeom>
              <a:rect b="b" l="l" r="r" t="t"/>
              <a:pathLst>
                <a:path extrusionOk="0" h="33" w="1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 rot="-1689081">
              <a:off x="1154766" y="1426264"/>
              <a:ext cx="47" cy="3099"/>
            </a:xfrm>
            <a:custGeom>
              <a:rect b="b" l="l" r="r" t="t"/>
              <a:pathLst>
                <a:path extrusionOk="0" h="66" w="1">
                  <a:moveTo>
                    <a:pt x="1" y="0"/>
                  </a:moveTo>
                  <a:lnTo>
                    <a:pt x="1" y="0"/>
                  </a:lnTo>
                  <a:lnTo>
                    <a:pt x="1" y="33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 rot="-1689081">
              <a:off x="1067441" y="1464261"/>
              <a:ext cx="47" cy="1549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lnTo>
                    <a:pt x="1" y="3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32"/>
                  </a:lnTo>
                  <a:lnTo>
                    <a:pt x="1" y="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 rot="-1689081">
              <a:off x="1086613" y="1458652"/>
              <a:ext cx="1596" cy="47"/>
            </a:xfrm>
            <a:custGeom>
              <a:rect b="b" l="l" r="r" t="t"/>
              <a:pathLst>
                <a:path extrusionOk="0" h="1" w="34">
                  <a:moveTo>
                    <a:pt x="1" y="0"/>
                  </a:move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 rot="-1689081">
              <a:off x="1037326" y="1476412"/>
              <a:ext cx="1549" cy="47"/>
            </a:xfrm>
            <a:custGeom>
              <a:rect b="b" l="l" r="r" t="t"/>
              <a:pathLst>
                <a:path extrusionOk="0" h="1" w="3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 rot="-1689081">
              <a:off x="1196698" y="1770500"/>
              <a:ext cx="47" cy="1549"/>
            </a:xfrm>
            <a:custGeom>
              <a:rect b="b" l="l" r="r" t="t"/>
              <a:pathLst>
                <a:path extrusionOk="0" h="33" w="1">
                  <a:moveTo>
                    <a:pt x="1" y="0"/>
                  </a:moveTo>
                  <a:lnTo>
                    <a:pt x="1" y="33"/>
                  </a:lnTo>
                  <a:lnTo>
                    <a:pt x="1" y="3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 rot="-1689081">
              <a:off x="1376869" y="1748077"/>
              <a:ext cx="1549" cy="1549"/>
            </a:xfrm>
            <a:custGeom>
              <a:rect b="b" l="l" r="r" t="t"/>
              <a:pathLst>
                <a:path extrusionOk="0" h="33" w="33">
                  <a:moveTo>
                    <a:pt x="33" y="3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33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 rot="-1689081">
              <a:off x="1269660" y="1758645"/>
              <a:ext cx="1549" cy="47"/>
            </a:xfrm>
            <a:custGeom>
              <a:rect b="b" l="l" r="r" t="t"/>
              <a:pathLst>
                <a:path extrusionOk="0" h="1" w="33">
                  <a:moveTo>
                    <a:pt x="0" y="0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 rot="-1689081">
              <a:off x="984924" y="1824880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 rot="-1689081">
              <a:off x="1544443" y="1734906"/>
              <a:ext cx="47" cy="1596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lnTo>
                    <a:pt x="1" y="33"/>
                  </a:lnTo>
                  <a:lnTo>
                    <a:pt x="1" y="3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 rot="-1689081">
              <a:off x="1574246" y="1668292"/>
              <a:ext cx="1549" cy="47"/>
            </a:xfrm>
            <a:custGeom>
              <a:rect b="b" l="l" r="r" t="t"/>
              <a:pathLst>
                <a:path extrusionOk="0" h="1" w="33">
                  <a:moveTo>
                    <a:pt x="0" y="1"/>
                  </a:moveTo>
                  <a:lnTo>
                    <a:pt x="33" y="1"/>
                  </a:lnTo>
                  <a:lnTo>
                    <a:pt x="3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 rot="-1689081">
              <a:off x="1721011" y="1716465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 rot="-1689081">
              <a:off x="1728449" y="1717236"/>
              <a:ext cx="1596" cy="47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 rot="-1689081">
              <a:off x="1829570" y="1696046"/>
              <a:ext cx="1549" cy="47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 rot="-1689081">
              <a:off x="1262563" y="1757730"/>
              <a:ext cx="47" cy="1596"/>
            </a:xfrm>
            <a:custGeom>
              <a:rect b="b" l="l" r="r" t="t"/>
              <a:pathLst>
                <a:path extrusionOk="0" h="34" w="1">
                  <a:moveTo>
                    <a:pt x="0" y="33"/>
                  </a:moveTo>
                  <a:lnTo>
                    <a:pt x="0" y="3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 rot="-1689081">
              <a:off x="1324133" y="1702209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 rot="-1689081">
              <a:off x="1320158" y="1703205"/>
              <a:ext cx="4648" cy="1549"/>
            </a:xfrm>
            <a:custGeom>
              <a:rect b="b" l="l" r="r" t="t"/>
              <a:pathLst>
                <a:path extrusionOk="0" h="33" w="99">
                  <a:moveTo>
                    <a:pt x="66" y="0"/>
                  </a:moveTo>
                  <a:lnTo>
                    <a:pt x="1" y="33"/>
                  </a:lnTo>
                  <a:lnTo>
                    <a:pt x="33" y="33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 rot="-1689081">
              <a:off x="1331574" y="1702990"/>
              <a:ext cx="1549" cy="47"/>
            </a:xfrm>
            <a:custGeom>
              <a:rect b="b" l="l" r="r" t="t"/>
              <a:pathLst>
                <a:path extrusionOk="0" h="1" w="33">
                  <a:moveTo>
                    <a:pt x="33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 rot="-1689081">
              <a:off x="1257830" y="1710099"/>
              <a:ext cx="47" cy="1549"/>
            </a:xfrm>
            <a:custGeom>
              <a:rect b="b" l="l" r="r" t="t"/>
              <a:pathLst>
                <a:path extrusionOk="0" h="33" w="1">
                  <a:moveTo>
                    <a:pt x="0" y="0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 rot="-1689081">
              <a:off x="1272077" y="1707644"/>
              <a:ext cx="47" cy="1596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lnTo>
                    <a:pt x="1" y="1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 rot="-1689081">
              <a:off x="1368271" y="1694139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 rot="-1689081">
              <a:off x="1185381" y="1542090"/>
              <a:ext cx="752088" cy="305127"/>
            </a:xfrm>
            <a:custGeom>
              <a:rect b="b" l="l" r="r" t="t"/>
              <a:pathLst>
                <a:path extrusionOk="0" h="6499" w="16019">
                  <a:moveTo>
                    <a:pt x="1625" y="358"/>
                  </a:moveTo>
                  <a:lnTo>
                    <a:pt x="1625" y="390"/>
                  </a:lnTo>
                  <a:lnTo>
                    <a:pt x="1658" y="358"/>
                  </a:lnTo>
                  <a:close/>
                  <a:moveTo>
                    <a:pt x="1658" y="487"/>
                  </a:moveTo>
                  <a:lnTo>
                    <a:pt x="1690" y="520"/>
                  </a:lnTo>
                  <a:lnTo>
                    <a:pt x="1723" y="487"/>
                  </a:lnTo>
                  <a:close/>
                  <a:moveTo>
                    <a:pt x="2178" y="520"/>
                  </a:moveTo>
                  <a:lnTo>
                    <a:pt x="2178" y="552"/>
                  </a:lnTo>
                  <a:lnTo>
                    <a:pt x="2210" y="552"/>
                  </a:lnTo>
                  <a:lnTo>
                    <a:pt x="2243" y="520"/>
                  </a:lnTo>
                  <a:close/>
                  <a:moveTo>
                    <a:pt x="6012" y="1722"/>
                  </a:moveTo>
                  <a:lnTo>
                    <a:pt x="5979" y="1755"/>
                  </a:lnTo>
                  <a:lnTo>
                    <a:pt x="6012" y="1755"/>
                  </a:lnTo>
                  <a:lnTo>
                    <a:pt x="6012" y="1722"/>
                  </a:lnTo>
                  <a:close/>
                  <a:moveTo>
                    <a:pt x="7636" y="2437"/>
                  </a:moveTo>
                  <a:lnTo>
                    <a:pt x="7669" y="2502"/>
                  </a:lnTo>
                  <a:lnTo>
                    <a:pt x="7669" y="2469"/>
                  </a:lnTo>
                  <a:lnTo>
                    <a:pt x="7636" y="2437"/>
                  </a:lnTo>
                  <a:close/>
                  <a:moveTo>
                    <a:pt x="7831" y="2502"/>
                  </a:moveTo>
                  <a:lnTo>
                    <a:pt x="7823" y="2510"/>
                  </a:lnTo>
                  <a:lnTo>
                    <a:pt x="7823" y="2510"/>
                  </a:lnTo>
                  <a:lnTo>
                    <a:pt x="7896" y="2534"/>
                  </a:lnTo>
                  <a:lnTo>
                    <a:pt x="7831" y="2502"/>
                  </a:lnTo>
                  <a:close/>
                  <a:moveTo>
                    <a:pt x="9293" y="3152"/>
                  </a:moveTo>
                  <a:lnTo>
                    <a:pt x="9293" y="3184"/>
                  </a:lnTo>
                  <a:lnTo>
                    <a:pt x="9326" y="3217"/>
                  </a:lnTo>
                  <a:lnTo>
                    <a:pt x="9358" y="3217"/>
                  </a:lnTo>
                  <a:lnTo>
                    <a:pt x="9326" y="3184"/>
                  </a:lnTo>
                  <a:lnTo>
                    <a:pt x="9293" y="3152"/>
                  </a:lnTo>
                  <a:close/>
                  <a:moveTo>
                    <a:pt x="7766" y="4029"/>
                  </a:moveTo>
                  <a:lnTo>
                    <a:pt x="7799" y="4094"/>
                  </a:lnTo>
                  <a:lnTo>
                    <a:pt x="7799" y="4061"/>
                  </a:lnTo>
                  <a:lnTo>
                    <a:pt x="7799" y="4029"/>
                  </a:lnTo>
                  <a:close/>
                  <a:moveTo>
                    <a:pt x="12542" y="4354"/>
                  </a:moveTo>
                  <a:lnTo>
                    <a:pt x="12575" y="4363"/>
                  </a:lnTo>
                  <a:lnTo>
                    <a:pt x="12575" y="4363"/>
                  </a:lnTo>
                  <a:lnTo>
                    <a:pt x="12575" y="4354"/>
                  </a:lnTo>
                  <a:close/>
                  <a:moveTo>
                    <a:pt x="14979" y="5134"/>
                  </a:moveTo>
                  <a:lnTo>
                    <a:pt x="15011" y="5166"/>
                  </a:lnTo>
                  <a:lnTo>
                    <a:pt x="15011" y="5134"/>
                  </a:lnTo>
                  <a:close/>
                  <a:moveTo>
                    <a:pt x="488" y="0"/>
                  </a:moveTo>
                  <a:lnTo>
                    <a:pt x="488" y="33"/>
                  </a:lnTo>
                  <a:lnTo>
                    <a:pt x="521" y="65"/>
                  </a:lnTo>
                  <a:lnTo>
                    <a:pt x="521" y="98"/>
                  </a:lnTo>
                  <a:lnTo>
                    <a:pt x="423" y="98"/>
                  </a:lnTo>
                  <a:lnTo>
                    <a:pt x="358" y="130"/>
                  </a:lnTo>
                  <a:lnTo>
                    <a:pt x="261" y="163"/>
                  </a:lnTo>
                  <a:lnTo>
                    <a:pt x="196" y="163"/>
                  </a:lnTo>
                  <a:lnTo>
                    <a:pt x="228" y="195"/>
                  </a:lnTo>
                  <a:lnTo>
                    <a:pt x="163" y="195"/>
                  </a:lnTo>
                  <a:lnTo>
                    <a:pt x="98" y="228"/>
                  </a:lnTo>
                  <a:lnTo>
                    <a:pt x="98" y="195"/>
                  </a:lnTo>
                  <a:lnTo>
                    <a:pt x="98" y="130"/>
                  </a:lnTo>
                  <a:lnTo>
                    <a:pt x="1" y="33"/>
                  </a:lnTo>
                  <a:lnTo>
                    <a:pt x="131" y="487"/>
                  </a:lnTo>
                  <a:lnTo>
                    <a:pt x="261" y="910"/>
                  </a:lnTo>
                  <a:lnTo>
                    <a:pt x="261" y="942"/>
                  </a:lnTo>
                  <a:lnTo>
                    <a:pt x="293" y="942"/>
                  </a:lnTo>
                  <a:lnTo>
                    <a:pt x="326" y="975"/>
                  </a:lnTo>
                  <a:lnTo>
                    <a:pt x="423" y="975"/>
                  </a:lnTo>
                  <a:lnTo>
                    <a:pt x="391" y="1007"/>
                  </a:lnTo>
                  <a:lnTo>
                    <a:pt x="456" y="1007"/>
                  </a:lnTo>
                  <a:lnTo>
                    <a:pt x="423" y="1072"/>
                  </a:lnTo>
                  <a:lnTo>
                    <a:pt x="423" y="1072"/>
                  </a:lnTo>
                  <a:lnTo>
                    <a:pt x="488" y="975"/>
                  </a:lnTo>
                  <a:lnTo>
                    <a:pt x="521" y="1040"/>
                  </a:lnTo>
                  <a:lnTo>
                    <a:pt x="553" y="1105"/>
                  </a:lnTo>
                  <a:lnTo>
                    <a:pt x="586" y="1105"/>
                  </a:lnTo>
                  <a:lnTo>
                    <a:pt x="651" y="1137"/>
                  </a:lnTo>
                  <a:lnTo>
                    <a:pt x="683" y="1170"/>
                  </a:lnTo>
                  <a:lnTo>
                    <a:pt x="683" y="1105"/>
                  </a:lnTo>
                  <a:lnTo>
                    <a:pt x="846" y="1105"/>
                  </a:lnTo>
                  <a:lnTo>
                    <a:pt x="976" y="1170"/>
                  </a:lnTo>
                  <a:lnTo>
                    <a:pt x="1138" y="1267"/>
                  </a:lnTo>
                  <a:lnTo>
                    <a:pt x="1203" y="1267"/>
                  </a:lnTo>
                  <a:lnTo>
                    <a:pt x="1268" y="1300"/>
                  </a:lnTo>
                  <a:lnTo>
                    <a:pt x="1268" y="1332"/>
                  </a:lnTo>
                  <a:lnTo>
                    <a:pt x="1365" y="1300"/>
                  </a:lnTo>
                  <a:lnTo>
                    <a:pt x="1365" y="1332"/>
                  </a:lnTo>
                  <a:lnTo>
                    <a:pt x="1365" y="1365"/>
                  </a:lnTo>
                  <a:lnTo>
                    <a:pt x="1398" y="1332"/>
                  </a:lnTo>
                  <a:lnTo>
                    <a:pt x="1495" y="1332"/>
                  </a:lnTo>
                  <a:lnTo>
                    <a:pt x="1495" y="1365"/>
                  </a:lnTo>
                  <a:lnTo>
                    <a:pt x="1430" y="1365"/>
                  </a:lnTo>
                  <a:lnTo>
                    <a:pt x="1625" y="1397"/>
                  </a:lnTo>
                  <a:lnTo>
                    <a:pt x="1690" y="1397"/>
                  </a:lnTo>
                  <a:lnTo>
                    <a:pt x="1755" y="1430"/>
                  </a:lnTo>
                  <a:lnTo>
                    <a:pt x="1885" y="1462"/>
                  </a:lnTo>
                  <a:lnTo>
                    <a:pt x="1983" y="1495"/>
                  </a:lnTo>
                  <a:lnTo>
                    <a:pt x="1950" y="1495"/>
                  </a:lnTo>
                  <a:lnTo>
                    <a:pt x="1918" y="1527"/>
                  </a:lnTo>
                  <a:lnTo>
                    <a:pt x="2015" y="1527"/>
                  </a:lnTo>
                  <a:lnTo>
                    <a:pt x="1983" y="1560"/>
                  </a:lnTo>
                  <a:lnTo>
                    <a:pt x="2080" y="1592"/>
                  </a:lnTo>
                  <a:lnTo>
                    <a:pt x="2113" y="1625"/>
                  </a:lnTo>
                  <a:lnTo>
                    <a:pt x="2145" y="1657"/>
                  </a:lnTo>
                  <a:lnTo>
                    <a:pt x="2145" y="1625"/>
                  </a:lnTo>
                  <a:lnTo>
                    <a:pt x="2210" y="1592"/>
                  </a:lnTo>
                  <a:lnTo>
                    <a:pt x="2210" y="1657"/>
                  </a:lnTo>
                  <a:lnTo>
                    <a:pt x="2340" y="1657"/>
                  </a:lnTo>
                  <a:lnTo>
                    <a:pt x="2405" y="1690"/>
                  </a:lnTo>
                  <a:lnTo>
                    <a:pt x="2340" y="1690"/>
                  </a:lnTo>
                  <a:lnTo>
                    <a:pt x="2373" y="1722"/>
                  </a:lnTo>
                  <a:lnTo>
                    <a:pt x="2405" y="1722"/>
                  </a:lnTo>
                  <a:lnTo>
                    <a:pt x="2470" y="1690"/>
                  </a:lnTo>
                  <a:lnTo>
                    <a:pt x="2438" y="1722"/>
                  </a:lnTo>
                  <a:lnTo>
                    <a:pt x="2633" y="1722"/>
                  </a:lnTo>
                  <a:lnTo>
                    <a:pt x="2665" y="1787"/>
                  </a:lnTo>
                  <a:lnTo>
                    <a:pt x="2698" y="1787"/>
                  </a:lnTo>
                  <a:lnTo>
                    <a:pt x="2763" y="1820"/>
                  </a:lnTo>
                  <a:lnTo>
                    <a:pt x="2795" y="1852"/>
                  </a:lnTo>
                  <a:lnTo>
                    <a:pt x="2795" y="1820"/>
                  </a:lnTo>
                  <a:lnTo>
                    <a:pt x="2763" y="1787"/>
                  </a:lnTo>
                  <a:lnTo>
                    <a:pt x="2828" y="1787"/>
                  </a:lnTo>
                  <a:lnTo>
                    <a:pt x="2828" y="1820"/>
                  </a:lnTo>
                  <a:lnTo>
                    <a:pt x="2860" y="1820"/>
                  </a:lnTo>
                  <a:lnTo>
                    <a:pt x="2860" y="1852"/>
                  </a:lnTo>
                  <a:lnTo>
                    <a:pt x="2925" y="1885"/>
                  </a:lnTo>
                  <a:lnTo>
                    <a:pt x="2990" y="1852"/>
                  </a:lnTo>
                  <a:lnTo>
                    <a:pt x="3055" y="1885"/>
                  </a:lnTo>
                  <a:lnTo>
                    <a:pt x="3087" y="1917"/>
                  </a:lnTo>
                  <a:lnTo>
                    <a:pt x="3087" y="1950"/>
                  </a:lnTo>
                  <a:lnTo>
                    <a:pt x="3055" y="1950"/>
                  </a:lnTo>
                  <a:lnTo>
                    <a:pt x="3152" y="2015"/>
                  </a:lnTo>
                  <a:lnTo>
                    <a:pt x="3217" y="2079"/>
                  </a:lnTo>
                  <a:lnTo>
                    <a:pt x="3282" y="2112"/>
                  </a:lnTo>
                  <a:lnTo>
                    <a:pt x="3315" y="2144"/>
                  </a:lnTo>
                  <a:lnTo>
                    <a:pt x="3347" y="2112"/>
                  </a:lnTo>
                  <a:lnTo>
                    <a:pt x="3347" y="2144"/>
                  </a:lnTo>
                  <a:lnTo>
                    <a:pt x="3412" y="2177"/>
                  </a:lnTo>
                  <a:lnTo>
                    <a:pt x="3380" y="2209"/>
                  </a:lnTo>
                  <a:lnTo>
                    <a:pt x="3510" y="2209"/>
                  </a:lnTo>
                  <a:lnTo>
                    <a:pt x="3672" y="2274"/>
                  </a:lnTo>
                  <a:lnTo>
                    <a:pt x="3835" y="2339"/>
                  </a:lnTo>
                  <a:lnTo>
                    <a:pt x="3900" y="2372"/>
                  </a:lnTo>
                  <a:lnTo>
                    <a:pt x="3932" y="2372"/>
                  </a:lnTo>
                  <a:lnTo>
                    <a:pt x="3965" y="2404"/>
                  </a:lnTo>
                  <a:lnTo>
                    <a:pt x="4030" y="2404"/>
                  </a:lnTo>
                  <a:lnTo>
                    <a:pt x="4030" y="2437"/>
                  </a:lnTo>
                  <a:lnTo>
                    <a:pt x="4095" y="2469"/>
                  </a:lnTo>
                  <a:lnTo>
                    <a:pt x="4127" y="2469"/>
                  </a:lnTo>
                  <a:lnTo>
                    <a:pt x="4160" y="2534"/>
                  </a:lnTo>
                  <a:lnTo>
                    <a:pt x="4192" y="2567"/>
                  </a:lnTo>
                  <a:lnTo>
                    <a:pt x="4257" y="2534"/>
                  </a:lnTo>
                  <a:lnTo>
                    <a:pt x="4322" y="2502"/>
                  </a:lnTo>
                  <a:lnTo>
                    <a:pt x="4355" y="2534"/>
                  </a:lnTo>
                  <a:lnTo>
                    <a:pt x="4355" y="2567"/>
                  </a:lnTo>
                  <a:lnTo>
                    <a:pt x="4387" y="2599"/>
                  </a:lnTo>
                  <a:lnTo>
                    <a:pt x="4485" y="2599"/>
                  </a:lnTo>
                  <a:lnTo>
                    <a:pt x="4550" y="2632"/>
                  </a:lnTo>
                  <a:lnTo>
                    <a:pt x="4517" y="2664"/>
                  </a:lnTo>
                  <a:lnTo>
                    <a:pt x="4647" y="2697"/>
                  </a:lnTo>
                  <a:lnTo>
                    <a:pt x="4679" y="2697"/>
                  </a:lnTo>
                  <a:lnTo>
                    <a:pt x="4712" y="2729"/>
                  </a:lnTo>
                  <a:lnTo>
                    <a:pt x="4777" y="2762"/>
                  </a:lnTo>
                  <a:lnTo>
                    <a:pt x="4842" y="2729"/>
                  </a:lnTo>
                  <a:lnTo>
                    <a:pt x="4874" y="2762"/>
                  </a:lnTo>
                  <a:lnTo>
                    <a:pt x="4907" y="2794"/>
                  </a:lnTo>
                  <a:lnTo>
                    <a:pt x="4907" y="2827"/>
                  </a:lnTo>
                  <a:lnTo>
                    <a:pt x="5232" y="2892"/>
                  </a:lnTo>
                  <a:lnTo>
                    <a:pt x="5232" y="2924"/>
                  </a:lnTo>
                  <a:lnTo>
                    <a:pt x="5297" y="2924"/>
                  </a:lnTo>
                  <a:lnTo>
                    <a:pt x="5329" y="2957"/>
                  </a:lnTo>
                  <a:lnTo>
                    <a:pt x="5329" y="2924"/>
                  </a:lnTo>
                  <a:lnTo>
                    <a:pt x="5427" y="2989"/>
                  </a:lnTo>
                  <a:lnTo>
                    <a:pt x="5557" y="3087"/>
                  </a:lnTo>
                  <a:lnTo>
                    <a:pt x="5654" y="3152"/>
                  </a:lnTo>
                  <a:lnTo>
                    <a:pt x="5784" y="3217"/>
                  </a:lnTo>
                  <a:lnTo>
                    <a:pt x="5784" y="3282"/>
                  </a:lnTo>
                  <a:lnTo>
                    <a:pt x="5849" y="3249"/>
                  </a:lnTo>
                  <a:lnTo>
                    <a:pt x="6369" y="3509"/>
                  </a:lnTo>
                  <a:lnTo>
                    <a:pt x="6564" y="3509"/>
                  </a:lnTo>
                  <a:lnTo>
                    <a:pt x="6596" y="3542"/>
                  </a:lnTo>
                  <a:lnTo>
                    <a:pt x="6824" y="3607"/>
                  </a:lnTo>
                  <a:lnTo>
                    <a:pt x="7019" y="3704"/>
                  </a:lnTo>
                  <a:lnTo>
                    <a:pt x="7019" y="3736"/>
                  </a:lnTo>
                  <a:lnTo>
                    <a:pt x="7051" y="3736"/>
                  </a:lnTo>
                  <a:lnTo>
                    <a:pt x="7084" y="3769"/>
                  </a:lnTo>
                  <a:lnTo>
                    <a:pt x="7149" y="3736"/>
                  </a:lnTo>
                  <a:lnTo>
                    <a:pt x="7181" y="3769"/>
                  </a:lnTo>
                  <a:lnTo>
                    <a:pt x="7214" y="3834"/>
                  </a:lnTo>
                  <a:lnTo>
                    <a:pt x="7279" y="3801"/>
                  </a:lnTo>
                  <a:lnTo>
                    <a:pt x="7279" y="3834"/>
                  </a:lnTo>
                  <a:lnTo>
                    <a:pt x="7311" y="3834"/>
                  </a:lnTo>
                  <a:lnTo>
                    <a:pt x="7311" y="3899"/>
                  </a:lnTo>
                  <a:lnTo>
                    <a:pt x="7441" y="3899"/>
                  </a:lnTo>
                  <a:lnTo>
                    <a:pt x="7474" y="3866"/>
                  </a:lnTo>
                  <a:lnTo>
                    <a:pt x="7506" y="3899"/>
                  </a:lnTo>
                  <a:lnTo>
                    <a:pt x="7506" y="3931"/>
                  </a:lnTo>
                  <a:lnTo>
                    <a:pt x="7474" y="3931"/>
                  </a:lnTo>
                  <a:lnTo>
                    <a:pt x="7734" y="4029"/>
                  </a:lnTo>
                  <a:lnTo>
                    <a:pt x="7701" y="3996"/>
                  </a:lnTo>
                  <a:lnTo>
                    <a:pt x="7701" y="3964"/>
                  </a:lnTo>
                  <a:lnTo>
                    <a:pt x="7766" y="3964"/>
                  </a:lnTo>
                  <a:lnTo>
                    <a:pt x="7831" y="3996"/>
                  </a:lnTo>
                  <a:lnTo>
                    <a:pt x="7799" y="4029"/>
                  </a:lnTo>
                  <a:lnTo>
                    <a:pt x="7896" y="4029"/>
                  </a:lnTo>
                  <a:lnTo>
                    <a:pt x="7961" y="4061"/>
                  </a:lnTo>
                  <a:lnTo>
                    <a:pt x="7928" y="4094"/>
                  </a:lnTo>
                  <a:lnTo>
                    <a:pt x="7961" y="4094"/>
                  </a:lnTo>
                  <a:lnTo>
                    <a:pt x="7993" y="4126"/>
                  </a:lnTo>
                  <a:lnTo>
                    <a:pt x="8026" y="4159"/>
                  </a:lnTo>
                  <a:lnTo>
                    <a:pt x="8058" y="4191"/>
                  </a:lnTo>
                  <a:lnTo>
                    <a:pt x="8156" y="4191"/>
                  </a:lnTo>
                  <a:lnTo>
                    <a:pt x="8156" y="4159"/>
                  </a:lnTo>
                  <a:lnTo>
                    <a:pt x="8188" y="4159"/>
                  </a:lnTo>
                  <a:lnTo>
                    <a:pt x="8188" y="4191"/>
                  </a:lnTo>
                  <a:lnTo>
                    <a:pt x="8188" y="4224"/>
                  </a:lnTo>
                  <a:lnTo>
                    <a:pt x="8221" y="4224"/>
                  </a:lnTo>
                  <a:lnTo>
                    <a:pt x="8286" y="4256"/>
                  </a:lnTo>
                  <a:lnTo>
                    <a:pt x="8318" y="4289"/>
                  </a:lnTo>
                  <a:lnTo>
                    <a:pt x="8318" y="4321"/>
                  </a:lnTo>
                  <a:lnTo>
                    <a:pt x="8351" y="4289"/>
                  </a:lnTo>
                  <a:lnTo>
                    <a:pt x="8383" y="4289"/>
                  </a:lnTo>
                  <a:lnTo>
                    <a:pt x="8448" y="4321"/>
                  </a:lnTo>
                  <a:lnTo>
                    <a:pt x="8513" y="4354"/>
                  </a:lnTo>
                  <a:lnTo>
                    <a:pt x="8546" y="4354"/>
                  </a:lnTo>
                  <a:lnTo>
                    <a:pt x="8578" y="4419"/>
                  </a:lnTo>
                  <a:lnTo>
                    <a:pt x="8643" y="4386"/>
                  </a:lnTo>
                  <a:lnTo>
                    <a:pt x="8708" y="4354"/>
                  </a:lnTo>
                  <a:lnTo>
                    <a:pt x="8708" y="4419"/>
                  </a:lnTo>
                  <a:lnTo>
                    <a:pt x="8708" y="4484"/>
                  </a:lnTo>
                  <a:lnTo>
                    <a:pt x="8773" y="4386"/>
                  </a:lnTo>
                  <a:lnTo>
                    <a:pt x="8968" y="4516"/>
                  </a:lnTo>
                  <a:lnTo>
                    <a:pt x="9196" y="4646"/>
                  </a:lnTo>
                  <a:lnTo>
                    <a:pt x="9423" y="4744"/>
                  </a:lnTo>
                  <a:lnTo>
                    <a:pt x="9618" y="4874"/>
                  </a:lnTo>
                  <a:lnTo>
                    <a:pt x="9845" y="4906"/>
                  </a:lnTo>
                  <a:lnTo>
                    <a:pt x="10073" y="5004"/>
                  </a:lnTo>
                  <a:lnTo>
                    <a:pt x="10203" y="5069"/>
                  </a:lnTo>
                  <a:lnTo>
                    <a:pt x="10105" y="5004"/>
                  </a:lnTo>
                  <a:lnTo>
                    <a:pt x="10203" y="5004"/>
                  </a:lnTo>
                  <a:lnTo>
                    <a:pt x="10463" y="5166"/>
                  </a:lnTo>
                  <a:lnTo>
                    <a:pt x="10625" y="5231"/>
                  </a:lnTo>
                  <a:lnTo>
                    <a:pt x="10788" y="5263"/>
                  </a:lnTo>
                  <a:lnTo>
                    <a:pt x="10885" y="5231"/>
                  </a:lnTo>
                  <a:lnTo>
                    <a:pt x="10918" y="5296"/>
                  </a:lnTo>
                  <a:lnTo>
                    <a:pt x="10918" y="5328"/>
                  </a:lnTo>
                  <a:lnTo>
                    <a:pt x="10950" y="5361"/>
                  </a:lnTo>
                  <a:lnTo>
                    <a:pt x="11145" y="5393"/>
                  </a:lnTo>
                  <a:lnTo>
                    <a:pt x="11372" y="5361"/>
                  </a:lnTo>
                  <a:lnTo>
                    <a:pt x="11372" y="5361"/>
                  </a:lnTo>
                  <a:lnTo>
                    <a:pt x="11340" y="5426"/>
                  </a:lnTo>
                  <a:lnTo>
                    <a:pt x="11405" y="5426"/>
                  </a:lnTo>
                  <a:lnTo>
                    <a:pt x="11405" y="5458"/>
                  </a:lnTo>
                  <a:lnTo>
                    <a:pt x="11437" y="5393"/>
                  </a:lnTo>
                  <a:lnTo>
                    <a:pt x="11502" y="5458"/>
                  </a:lnTo>
                  <a:lnTo>
                    <a:pt x="11502" y="5491"/>
                  </a:lnTo>
                  <a:lnTo>
                    <a:pt x="11502" y="5523"/>
                  </a:lnTo>
                  <a:lnTo>
                    <a:pt x="11600" y="5458"/>
                  </a:lnTo>
                  <a:lnTo>
                    <a:pt x="11567" y="5523"/>
                  </a:lnTo>
                  <a:lnTo>
                    <a:pt x="11762" y="5556"/>
                  </a:lnTo>
                  <a:lnTo>
                    <a:pt x="11827" y="5621"/>
                  </a:lnTo>
                  <a:lnTo>
                    <a:pt x="11860" y="5686"/>
                  </a:lnTo>
                  <a:lnTo>
                    <a:pt x="12055" y="5686"/>
                  </a:lnTo>
                  <a:lnTo>
                    <a:pt x="12250" y="5751"/>
                  </a:lnTo>
                  <a:lnTo>
                    <a:pt x="12640" y="5881"/>
                  </a:lnTo>
                  <a:lnTo>
                    <a:pt x="12834" y="5881"/>
                  </a:lnTo>
                  <a:lnTo>
                    <a:pt x="12867" y="5946"/>
                  </a:lnTo>
                  <a:lnTo>
                    <a:pt x="13062" y="5946"/>
                  </a:lnTo>
                  <a:lnTo>
                    <a:pt x="13062" y="5978"/>
                  </a:lnTo>
                  <a:lnTo>
                    <a:pt x="13127" y="5978"/>
                  </a:lnTo>
                  <a:lnTo>
                    <a:pt x="13192" y="6011"/>
                  </a:lnTo>
                  <a:lnTo>
                    <a:pt x="13224" y="5978"/>
                  </a:lnTo>
                  <a:lnTo>
                    <a:pt x="13322" y="6011"/>
                  </a:lnTo>
                  <a:lnTo>
                    <a:pt x="13322" y="6076"/>
                  </a:lnTo>
                  <a:lnTo>
                    <a:pt x="13354" y="6076"/>
                  </a:lnTo>
                  <a:lnTo>
                    <a:pt x="13419" y="6108"/>
                  </a:lnTo>
                  <a:lnTo>
                    <a:pt x="13452" y="6141"/>
                  </a:lnTo>
                  <a:lnTo>
                    <a:pt x="13777" y="6271"/>
                  </a:lnTo>
                  <a:lnTo>
                    <a:pt x="14556" y="6498"/>
                  </a:lnTo>
                  <a:lnTo>
                    <a:pt x="14946" y="6271"/>
                  </a:lnTo>
                  <a:lnTo>
                    <a:pt x="15304" y="6011"/>
                  </a:lnTo>
                  <a:lnTo>
                    <a:pt x="15661" y="5751"/>
                  </a:lnTo>
                  <a:lnTo>
                    <a:pt x="16018" y="5458"/>
                  </a:lnTo>
                  <a:lnTo>
                    <a:pt x="15954" y="5426"/>
                  </a:lnTo>
                  <a:lnTo>
                    <a:pt x="15889" y="5393"/>
                  </a:lnTo>
                  <a:lnTo>
                    <a:pt x="15856" y="5426"/>
                  </a:lnTo>
                  <a:lnTo>
                    <a:pt x="15694" y="5328"/>
                  </a:lnTo>
                  <a:lnTo>
                    <a:pt x="15499" y="5263"/>
                  </a:lnTo>
                  <a:lnTo>
                    <a:pt x="15336" y="5231"/>
                  </a:lnTo>
                  <a:lnTo>
                    <a:pt x="15141" y="5134"/>
                  </a:lnTo>
                  <a:lnTo>
                    <a:pt x="15141" y="5199"/>
                  </a:lnTo>
                  <a:lnTo>
                    <a:pt x="15011" y="5199"/>
                  </a:lnTo>
                  <a:lnTo>
                    <a:pt x="14816" y="5069"/>
                  </a:lnTo>
                  <a:lnTo>
                    <a:pt x="14556" y="4971"/>
                  </a:lnTo>
                  <a:lnTo>
                    <a:pt x="14004" y="4776"/>
                  </a:lnTo>
                  <a:lnTo>
                    <a:pt x="13614" y="4679"/>
                  </a:lnTo>
                  <a:lnTo>
                    <a:pt x="13257" y="4581"/>
                  </a:lnTo>
                  <a:lnTo>
                    <a:pt x="12899" y="4451"/>
                  </a:lnTo>
                  <a:lnTo>
                    <a:pt x="12575" y="4363"/>
                  </a:lnTo>
                  <a:lnTo>
                    <a:pt x="12575" y="4363"/>
                  </a:lnTo>
                  <a:lnTo>
                    <a:pt x="12575" y="4386"/>
                  </a:lnTo>
                  <a:lnTo>
                    <a:pt x="12542" y="4419"/>
                  </a:lnTo>
                  <a:lnTo>
                    <a:pt x="12510" y="4419"/>
                  </a:lnTo>
                  <a:lnTo>
                    <a:pt x="12445" y="4354"/>
                  </a:lnTo>
                  <a:lnTo>
                    <a:pt x="12412" y="4321"/>
                  </a:lnTo>
                  <a:lnTo>
                    <a:pt x="12315" y="4289"/>
                  </a:lnTo>
                  <a:lnTo>
                    <a:pt x="12217" y="4256"/>
                  </a:lnTo>
                  <a:lnTo>
                    <a:pt x="12152" y="4256"/>
                  </a:lnTo>
                  <a:lnTo>
                    <a:pt x="12120" y="4191"/>
                  </a:lnTo>
                  <a:lnTo>
                    <a:pt x="11925" y="4126"/>
                  </a:lnTo>
                  <a:lnTo>
                    <a:pt x="11730" y="4061"/>
                  </a:lnTo>
                  <a:lnTo>
                    <a:pt x="11535" y="3996"/>
                  </a:lnTo>
                  <a:lnTo>
                    <a:pt x="11437" y="3964"/>
                  </a:lnTo>
                  <a:lnTo>
                    <a:pt x="11340" y="3964"/>
                  </a:lnTo>
                  <a:lnTo>
                    <a:pt x="11372" y="3931"/>
                  </a:lnTo>
                  <a:lnTo>
                    <a:pt x="11307" y="3899"/>
                  </a:lnTo>
                  <a:lnTo>
                    <a:pt x="11275" y="3899"/>
                  </a:lnTo>
                  <a:lnTo>
                    <a:pt x="11112" y="3866"/>
                  </a:lnTo>
                  <a:lnTo>
                    <a:pt x="11015" y="3801"/>
                  </a:lnTo>
                  <a:lnTo>
                    <a:pt x="10983" y="3866"/>
                  </a:lnTo>
                  <a:lnTo>
                    <a:pt x="10950" y="3834"/>
                  </a:lnTo>
                  <a:lnTo>
                    <a:pt x="10918" y="3834"/>
                  </a:lnTo>
                  <a:lnTo>
                    <a:pt x="10918" y="3801"/>
                  </a:lnTo>
                  <a:lnTo>
                    <a:pt x="10820" y="3834"/>
                  </a:lnTo>
                  <a:lnTo>
                    <a:pt x="10853" y="3801"/>
                  </a:lnTo>
                  <a:lnTo>
                    <a:pt x="10820" y="3769"/>
                  </a:lnTo>
                  <a:lnTo>
                    <a:pt x="10755" y="3769"/>
                  </a:lnTo>
                  <a:lnTo>
                    <a:pt x="10690" y="3736"/>
                  </a:lnTo>
                  <a:lnTo>
                    <a:pt x="10658" y="3704"/>
                  </a:lnTo>
                  <a:lnTo>
                    <a:pt x="10495" y="3671"/>
                  </a:lnTo>
                  <a:lnTo>
                    <a:pt x="10333" y="3639"/>
                  </a:lnTo>
                  <a:lnTo>
                    <a:pt x="10300" y="3574"/>
                  </a:lnTo>
                  <a:lnTo>
                    <a:pt x="10235" y="3542"/>
                  </a:lnTo>
                  <a:lnTo>
                    <a:pt x="10105" y="3477"/>
                  </a:lnTo>
                  <a:lnTo>
                    <a:pt x="9813" y="3379"/>
                  </a:lnTo>
                  <a:lnTo>
                    <a:pt x="9520" y="3249"/>
                  </a:lnTo>
                  <a:lnTo>
                    <a:pt x="9488" y="3314"/>
                  </a:lnTo>
                  <a:lnTo>
                    <a:pt x="9423" y="3282"/>
                  </a:lnTo>
                  <a:lnTo>
                    <a:pt x="9456" y="3249"/>
                  </a:lnTo>
                  <a:lnTo>
                    <a:pt x="9423" y="3217"/>
                  </a:lnTo>
                  <a:lnTo>
                    <a:pt x="9358" y="3217"/>
                  </a:lnTo>
                  <a:lnTo>
                    <a:pt x="9358" y="3249"/>
                  </a:lnTo>
                  <a:lnTo>
                    <a:pt x="9261" y="3249"/>
                  </a:lnTo>
                  <a:lnTo>
                    <a:pt x="9293" y="3217"/>
                  </a:lnTo>
                  <a:lnTo>
                    <a:pt x="9228" y="3249"/>
                  </a:lnTo>
                  <a:lnTo>
                    <a:pt x="9228" y="3184"/>
                  </a:lnTo>
                  <a:lnTo>
                    <a:pt x="9228" y="3119"/>
                  </a:lnTo>
                  <a:lnTo>
                    <a:pt x="8968" y="3054"/>
                  </a:lnTo>
                  <a:lnTo>
                    <a:pt x="8838" y="3022"/>
                  </a:lnTo>
                  <a:lnTo>
                    <a:pt x="8708" y="2989"/>
                  </a:lnTo>
                  <a:lnTo>
                    <a:pt x="8708" y="2957"/>
                  </a:lnTo>
                  <a:lnTo>
                    <a:pt x="8676" y="2924"/>
                  </a:lnTo>
                  <a:lnTo>
                    <a:pt x="8643" y="2892"/>
                  </a:lnTo>
                  <a:lnTo>
                    <a:pt x="8643" y="2859"/>
                  </a:lnTo>
                  <a:lnTo>
                    <a:pt x="8611" y="2859"/>
                  </a:lnTo>
                  <a:lnTo>
                    <a:pt x="8578" y="2892"/>
                  </a:lnTo>
                  <a:lnTo>
                    <a:pt x="8578" y="2957"/>
                  </a:lnTo>
                  <a:lnTo>
                    <a:pt x="8578" y="2989"/>
                  </a:lnTo>
                  <a:lnTo>
                    <a:pt x="8513" y="2957"/>
                  </a:lnTo>
                  <a:lnTo>
                    <a:pt x="8513" y="2892"/>
                  </a:lnTo>
                  <a:lnTo>
                    <a:pt x="8448" y="2859"/>
                  </a:lnTo>
                  <a:lnTo>
                    <a:pt x="8481" y="2827"/>
                  </a:lnTo>
                  <a:lnTo>
                    <a:pt x="8351" y="2794"/>
                  </a:lnTo>
                  <a:lnTo>
                    <a:pt x="8286" y="2762"/>
                  </a:lnTo>
                  <a:lnTo>
                    <a:pt x="8188" y="2697"/>
                  </a:lnTo>
                  <a:lnTo>
                    <a:pt x="8091" y="2664"/>
                  </a:lnTo>
                  <a:lnTo>
                    <a:pt x="8091" y="2697"/>
                  </a:lnTo>
                  <a:lnTo>
                    <a:pt x="8123" y="2697"/>
                  </a:lnTo>
                  <a:lnTo>
                    <a:pt x="8091" y="2729"/>
                  </a:lnTo>
                  <a:lnTo>
                    <a:pt x="8026" y="2697"/>
                  </a:lnTo>
                  <a:lnTo>
                    <a:pt x="7993" y="2664"/>
                  </a:lnTo>
                  <a:lnTo>
                    <a:pt x="7928" y="2632"/>
                  </a:lnTo>
                  <a:lnTo>
                    <a:pt x="7863" y="2599"/>
                  </a:lnTo>
                  <a:lnTo>
                    <a:pt x="7896" y="2567"/>
                  </a:lnTo>
                  <a:lnTo>
                    <a:pt x="7896" y="2567"/>
                  </a:lnTo>
                  <a:lnTo>
                    <a:pt x="7831" y="2599"/>
                  </a:lnTo>
                  <a:lnTo>
                    <a:pt x="7799" y="2567"/>
                  </a:lnTo>
                  <a:lnTo>
                    <a:pt x="7766" y="2534"/>
                  </a:lnTo>
                  <a:lnTo>
                    <a:pt x="7799" y="2534"/>
                  </a:lnTo>
                  <a:lnTo>
                    <a:pt x="7823" y="2510"/>
                  </a:lnTo>
                  <a:lnTo>
                    <a:pt x="7823" y="2510"/>
                  </a:lnTo>
                  <a:lnTo>
                    <a:pt x="7799" y="2502"/>
                  </a:lnTo>
                  <a:lnTo>
                    <a:pt x="7734" y="2502"/>
                  </a:lnTo>
                  <a:lnTo>
                    <a:pt x="7734" y="2534"/>
                  </a:lnTo>
                  <a:lnTo>
                    <a:pt x="7669" y="2502"/>
                  </a:lnTo>
                  <a:lnTo>
                    <a:pt x="7636" y="2502"/>
                  </a:lnTo>
                  <a:lnTo>
                    <a:pt x="7506" y="2404"/>
                  </a:lnTo>
                  <a:lnTo>
                    <a:pt x="7376" y="2339"/>
                  </a:lnTo>
                  <a:lnTo>
                    <a:pt x="7376" y="2307"/>
                  </a:lnTo>
                  <a:lnTo>
                    <a:pt x="7344" y="2307"/>
                  </a:lnTo>
                  <a:lnTo>
                    <a:pt x="7311" y="2274"/>
                  </a:lnTo>
                  <a:lnTo>
                    <a:pt x="7279" y="2242"/>
                  </a:lnTo>
                  <a:lnTo>
                    <a:pt x="7246" y="2209"/>
                  </a:lnTo>
                  <a:lnTo>
                    <a:pt x="6759" y="2047"/>
                  </a:lnTo>
                  <a:lnTo>
                    <a:pt x="6531" y="1982"/>
                  </a:lnTo>
                  <a:lnTo>
                    <a:pt x="6304" y="1885"/>
                  </a:lnTo>
                  <a:lnTo>
                    <a:pt x="6044" y="1885"/>
                  </a:lnTo>
                  <a:lnTo>
                    <a:pt x="6077" y="1787"/>
                  </a:lnTo>
                  <a:lnTo>
                    <a:pt x="5979" y="1787"/>
                  </a:lnTo>
                  <a:lnTo>
                    <a:pt x="5979" y="1755"/>
                  </a:lnTo>
                  <a:lnTo>
                    <a:pt x="5947" y="1722"/>
                  </a:lnTo>
                  <a:lnTo>
                    <a:pt x="5882" y="1690"/>
                  </a:lnTo>
                  <a:lnTo>
                    <a:pt x="5882" y="1657"/>
                  </a:lnTo>
                  <a:lnTo>
                    <a:pt x="5947" y="1657"/>
                  </a:lnTo>
                  <a:lnTo>
                    <a:pt x="5654" y="1527"/>
                  </a:lnTo>
                  <a:lnTo>
                    <a:pt x="5622" y="1527"/>
                  </a:lnTo>
                  <a:lnTo>
                    <a:pt x="5589" y="1560"/>
                  </a:lnTo>
                  <a:lnTo>
                    <a:pt x="5557" y="1560"/>
                  </a:lnTo>
                  <a:lnTo>
                    <a:pt x="5524" y="1527"/>
                  </a:lnTo>
                  <a:lnTo>
                    <a:pt x="5557" y="1527"/>
                  </a:lnTo>
                  <a:lnTo>
                    <a:pt x="5557" y="1495"/>
                  </a:lnTo>
                  <a:lnTo>
                    <a:pt x="5492" y="1462"/>
                  </a:lnTo>
                  <a:lnTo>
                    <a:pt x="5427" y="1430"/>
                  </a:lnTo>
                  <a:lnTo>
                    <a:pt x="5329" y="1462"/>
                  </a:lnTo>
                  <a:lnTo>
                    <a:pt x="5199" y="1495"/>
                  </a:lnTo>
                  <a:lnTo>
                    <a:pt x="5134" y="1495"/>
                  </a:lnTo>
                  <a:lnTo>
                    <a:pt x="5069" y="1462"/>
                  </a:lnTo>
                  <a:lnTo>
                    <a:pt x="5102" y="1462"/>
                  </a:lnTo>
                  <a:lnTo>
                    <a:pt x="5037" y="1430"/>
                  </a:lnTo>
                  <a:lnTo>
                    <a:pt x="4972" y="1430"/>
                  </a:lnTo>
                  <a:lnTo>
                    <a:pt x="5004" y="1495"/>
                  </a:lnTo>
                  <a:lnTo>
                    <a:pt x="5004" y="1462"/>
                  </a:lnTo>
                  <a:lnTo>
                    <a:pt x="5037" y="1462"/>
                  </a:lnTo>
                  <a:lnTo>
                    <a:pt x="5069" y="1495"/>
                  </a:lnTo>
                  <a:lnTo>
                    <a:pt x="5037" y="1527"/>
                  </a:lnTo>
                  <a:lnTo>
                    <a:pt x="5004" y="1527"/>
                  </a:lnTo>
                  <a:lnTo>
                    <a:pt x="4972" y="1560"/>
                  </a:lnTo>
                  <a:lnTo>
                    <a:pt x="4939" y="1527"/>
                  </a:lnTo>
                  <a:lnTo>
                    <a:pt x="4842" y="1527"/>
                  </a:lnTo>
                  <a:lnTo>
                    <a:pt x="4809" y="1495"/>
                  </a:lnTo>
                  <a:lnTo>
                    <a:pt x="4744" y="1462"/>
                  </a:lnTo>
                  <a:lnTo>
                    <a:pt x="4712" y="1430"/>
                  </a:lnTo>
                  <a:lnTo>
                    <a:pt x="4679" y="1365"/>
                  </a:lnTo>
                  <a:lnTo>
                    <a:pt x="4582" y="1397"/>
                  </a:lnTo>
                  <a:lnTo>
                    <a:pt x="4517" y="1430"/>
                  </a:lnTo>
                  <a:lnTo>
                    <a:pt x="4485" y="1430"/>
                  </a:lnTo>
                  <a:lnTo>
                    <a:pt x="4485" y="1365"/>
                  </a:lnTo>
                  <a:lnTo>
                    <a:pt x="4452" y="1300"/>
                  </a:lnTo>
                  <a:lnTo>
                    <a:pt x="4420" y="1365"/>
                  </a:lnTo>
                  <a:lnTo>
                    <a:pt x="4387" y="1332"/>
                  </a:lnTo>
                  <a:lnTo>
                    <a:pt x="4387" y="1300"/>
                  </a:lnTo>
                  <a:lnTo>
                    <a:pt x="4290" y="1300"/>
                  </a:lnTo>
                  <a:lnTo>
                    <a:pt x="4257" y="1267"/>
                  </a:lnTo>
                  <a:lnTo>
                    <a:pt x="4322" y="1235"/>
                  </a:lnTo>
                  <a:lnTo>
                    <a:pt x="4225" y="1235"/>
                  </a:lnTo>
                  <a:lnTo>
                    <a:pt x="4160" y="1202"/>
                  </a:lnTo>
                  <a:lnTo>
                    <a:pt x="4192" y="1170"/>
                  </a:lnTo>
                  <a:lnTo>
                    <a:pt x="4127" y="1170"/>
                  </a:lnTo>
                  <a:lnTo>
                    <a:pt x="4127" y="1235"/>
                  </a:lnTo>
                  <a:lnTo>
                    <a:pt x="4127" y="1267"/>
                  </a:lnTo>
                  <a:lnTo>
                    <a:pt x="4030" y="1267"/>
                  </a:lnTo>
                  <a:lnTo>
                    <a:pt x="3997" y="1235"/>
                  </a:lnTo>
                  <a:lnTo>
                    <a:pt x="3900" y="1202"/>
                  </a:lnTo>
                  <a:lnTo>
                    <a:pt x="3932" y="1170"/>
                  </a:lnTo>
                  <a:lnTo>
                    <a:pt x="3867" y="1170"/>
                  </a:lnTo>
                  <a:lnTo>
                    <a:pt x="3802" y="1137"/>
                  </a:lnTo>
                  <a:lnTo>
                    <a:pt x="3705" y="1072"/>
                  </a:lnTo>
                  <a:lnTo>
                    <a:pt x="3607" y="1105"/>
                  </a:lnTo>
                  <a:lnTo>
                    <a:pt x="3640" y="1137"/>
                  </a:lnTo>
                  <a:lnTo>
                    <a:pt x="3640" y="1202"/>
                  </a:lnTo>
                  <a:lnTo>
                    <a:pt x="3607" y="1170"/>
                  </a:lnTo>
                  <a:lnTo>
                    <a:pt x="3542" y="1170"/>
                  </a:lnTo>
                  <a:lnTo>
                    <a:pt x="3477" y="1202"/>
                  </a:lnTo>
                  <a:lnTo>
                    <a:pt x="3412" y="1170"/>
                  </a:lnTo>
                  <a:lnTo>
                    <a:pt x="3445" y="1137"/>
                  </a:lnTo>
                  <a:lnTo>
                    <a:pt x="3477" y="1170"/>
                  </a:lnTo>
                  <a:lnTo>
                    <a:pt x="3542" y="1072"/>
                  </a:lnTo>
                  <a:lnTo>
                    <a:pt x="3607" y="1040"/>
                  </a:lnTo>
                  <a:lnTo>
                    <a:pt x="3640" y="1007"/>
                  </a:lnTo>
                  <a:lnTo>
                    <a:pt x="3575" y="1007"/>
                  </a:lnTo>
                  <a:lnTo>
                    <a:pt x="3542" y="1040"/>
                  </a:lnTo>
                  <a:lnTo>
                    <a:pt x="3477" y="1007"/>
                  </a:lnTo>
                  <a:lnTo>
                    <a:pt x="3477" y="1072"/>
                  </a:lnTo>
                  <a:lnTo>
                    <a:pt x="3445" y="1105"/>
                  </a:lnTo>
                  <a:lnTo>
                    <a:pt x="3412" y="1137"/>
                  </a:lnTo>
                  <a:lnTo>
                    <a:pt x="3412" y="1105"/>
                  </a:lnTo>
                  <a:lnTo>
                    <a:pt x="3380" y="1105"/>
                  </a:lnTo>
                  <a:lnTo>
                    <a:pt x="3380" y="1072"/>
                  </a:lnTo>
                  <a:lnTo>
                    <a:pt x="3347" y="1072"/>
                  </a:lnTo>
                  <a:lnTo>
                    <a:pt x="3315" y="1105"/>
                  </a:lnTo>
                  <a:lnTo>
                    <a:pt x="3282" y="1105"/>
                  </a:lnTo>
                  <a:lnTo>
                    <a:pt x="3250" y="1072"/>
                  </a:lnTo>
                  <a:lnTo>
                    <a:pt x="3282" y="1072"/>
                  </a:lnTo>
                  <a:lnTo>
                    <a:pt x="3185" y="1007"/>
                  </a:lnTo>
                  <a:lnTo>
                    <a:pt x="3152" y="975"/>
                  </a:lnTo>
                  <a:lnTo>
                    <a:pt x="3152" y="942"/>
                  </a:lnTo>
                  <a:lnTo>
                    <a:pt x="3152" y="910"/>
                  </a:lnTo>
                  <a:lnTo>
                    <a:pt x="3217" y="910"/>
                  </a:lnTo>
                  <a:lnTo>
                    <a:pt x="3185" y="877"/>
                  </a:lnTo>
                  <a:lnTo>
                    <a:pt x="3120" y="877"/>
                  </a:lnTo>
                  <a:lnTo>
                    <a:pt x="3055" y="845"/>
                  </a:lnTo>
                  <a:lnTo>
                    <a:pt x="3022" y="877"/>
                  </a:lnTo>
                  <a:lnTo>
                    <a:pt x="2957" y="910"/>
                  </a:lnTo>
                  <a:lnTo>
                    <a:pt x="2957" y="877"/>
                  </a:lnTo>
                  <a:lnTo>
                    <a:pt x="2990" y="812"/>
                  </a:lnTo>
                  <a:lnTo>
                    <a:pt x="2990" y="780"/>
                  </a:lnTo>
                  <a:lnTo>
                    <a:pt x="2925" y="747"/>
                  </a:lnTo>
                  <a:lnTo>
                    <a:pt x="2893" y="780"/>
                  </a:lnTo>
                  <a:lnTo>
                    <a:pt x="2925" y="780"/>
                  </a:lnTo>
                  <a:lnTo>
                    <a:pt x="2893" y="812"/>
                  </a:lnTo>
                  <a:lnTo>
                    <a:pt x="2828" y="747"/>
                  </a:lnTo>
                  <a:lnTo>
                    <a:pt x="2795" y="747"/>
                  </a:lnTo>
                  <a:lnTo>
                    <a:pt x="2763" y="715"/>
                  </a:lnTo>
                  <a:lnTo>
                    <a:pt x="2730" y="650"/>
                  </a:lnTo>
                  <a:lnTo>
                    <a:pt x="2730" y="585"/>
                  </a:lnTo>
                  <a:lnTo>
                    <a:pt x="2633" y="552"/>
                  </a:lnTo>
                  <a:lnTo>
                    <a:pt x="2535" y="552"/>
                  </a:lnTo>
                  <a:lnTo>
                    <a:pt x="2568" y="585"/>
                  </a:lnTo>
                  <a:lnTo>
                    <a:pt x="2665" y="585"/>
                  </a:lnTo>
                  <a:lnTo>
                    <a:pt x="2698" y="617"/>
                  </a:lnTo>
                  <a:lnTo>
                    <a:pt x="2665" y="682"/>
                  </a:lnTo>
                  <a:lnTo>
                    <a:pt x="2535" y="650"/>
                  </a:lnTo>
                  <a:lnTo>
                    <a:pt x="2438" y="617"/>
                  </a:lnTo>
                  <a:lnTo>
                    <a:pt x="2438" y="650"/>
                  </a:lnTo>
                  <a:lnTo>
                    <a:pt x="2308" y="682"/>
                  </a:lnTo>
                  <a:lnTo>
                    <a:pt x="2275" y="682"/>
                  </a:lnTo>
                  <a:lnTo>
                    <a:pt x="2210" y="650"/>
                  </a:lnTo>
                  <a:lnTo>
                    <a:pt x="2210" y="617"/>
                  </a:lnTo>
                  <a:lnTo>
                    <a:pt x="2308" y="617"/>
                  </a:lnTo>
                  <a:lnTo>
                    <a:pt x="2243" y="585"/>
                  </a:lnTo>
                  <a:lnTo>
                    <a:pt x="2145" y="552"/>
                  </a:lnTo>
                  <a:lnTo>
                    <a:pt x="2178" y="520"/>
                  </a:lnTo>
                  <a:lnTo>
                    <a:pt x="2080" y="520"/>
                  </a:lnTo>
                  <a:lnTo>
                    <a:pt x="2015" y="487"/>
                  </a:lnTo>
                  <a:lnTo>
                    <a:pt x="1983" y="487"/>
                  </a:lnTo>
                  <a:lnTo>
                    <a:pt x="1885" y="455"/>
                  </a:lnTo>
                  <a:lnTo>
                    <a:pt x="1788" y="487"/>
                  </a:lnTo>
                  <a:lnTo>
                    <a:pt x="1658" y="552"/>
                  </a:lnTo>
                  <a:lnTo>
                    <a:pt x="1658" y="520"/>
                  </a:lnTo>
                  <a:lnTo>
                    <a:pt x="1658" y="487"/>
                  </a:lnTo>
                  <a:lnTo>
                    <a:pt x="1658" y="422"/>
                  </a:lnTo>
                  <a:lnTo>
                    <a:pt x="1625" y="390"/>
                  </a:lnTo>
                  <a:lnTo>
                    <a:pt x="1625" y="422"/>
                  </a:lnTo>
                  <a:lnTo>
                    <a:pt x="1495" y="390"/>
                  </a:lnTo>
                  <a:lnTo>
                    <a:pt x="1528" y="422"/>
                  </a:lnTo>
                  <a:lnTo>
                    <a:pt x="1495" y="455"/>
                  </a:lnTo>
                  <a:lnTo>
                    <a:pt x="1463" y="455"/>
                  </a:lnTo>
                  <a:lnTo>
                    <a:pt x="1333" y="422"/>
                  </a:lnTo>
                  <a:lnTo>
                    <a:pt x="1333" y="390"/>
                  </a:lnTo>
                  <a:lnTo>
                    <a:pt x="1365" y="358"/>
                  </a:lnTo>
                  <a:lnTo>
                    <a:pt x="1333" y="325"/>
                  </a:lnTo>
                  <a:lnTo>
                    <a:pt x="1268" y="358"/>
                  </a:lnTo>
                  <a:lnTo>
                    <a:pt x="1268" y="390"/>
                  </a:lnTo>
                  <a:lnTo>
                    <a:pt x="1171" y="390"/>
                  </a:lnTo>
                  <a:lnTo>
                    <a:pt x="1171" y="455"/>
                  </a:lnTo>
                  <a:lnTo>
                    <a:pt x="1106" y="390"/>
                  </a:lnTo>
                  <a:lnTo>
                    <a:pt x="1171" y="390"/>
                  </a:lnTo>
                  <a:lnTo>
                    <a:pt x="1138" y="358"/>
                  </a:lnTo>
                  <a:lnTo>
                    <a:pt x="1073" y="390"/>
                  </a:lnTo>
                  <a:lnTo>
                    <a:pt x="1008" y="358"/>
                  </a:lnTo>
                  <a:lnTo>
                    <a:pt x="976" y="293"/>
                  </a:lnTo>
                  <a:lnTo>
                    <a:pt x="943" y="293"/>
                  </a:lnTo>
                  <a:lnTo>
                    <a:pt x="911" y="260"/>
                  </a:lnTo>
                  <a:lnTo>
                    <a:pt x="878" y="293"/>
                  </a:lnTo>
                  <a:lnTo>
                    <a:pt x="878" y="325"/>
                  </a:lnTo>
                  <a:lnTo>
                    <a:pt x="748" y="293"/>
                  </a:lnTo>
                  <a:lnTo>
                    <a:pt x="781" y="195"/>
                  </a:lnTo>
                  <a:lnTo>
                    <a:pt x="813" y="130"/>
                  </a:lnTo>
                  <a:lnTo>
                    <a:pt x="813" y="130"/>
                  </a:lnTo>
                  <a:lnTo>
                    <a:pt x="748" y="195"/>
                  </a:lnTo>
                  <a:lnTo>
                    <a:pt x="716" y="228"/>
                  </a:lnTo>
                  <a:lnTo>
                    <a:pt x="683" y="228"/>
                  </a:lnTo>
                  <a:lnTo>
                    <a:pt x="716" y="163"/>
                  </a:lnTo>
                  <a:lnTo>
                    <a:pt x="683" y="130"/>
                  </a:lnTo>
                  <a:lnTo>
                    <a:pt x="683" y="65"/>
                  </a:lnTo>
                  <a:lnTo>
                    <a:pt x="651" y="3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 rot="-1689081">
              <a:off x="1254150" y="1709096"/>
              <a:ext cx="4601" cy="1596"/>
            </a:xfrm>
            <a:custGeom>
              <a:rect b="b" l="l" r="r" t="t"/>
              <a:pathLst>
                <a:path extrusionOk="0" h="34" w="98">
                  <a:moveTo>
                    <a:pt x="98" y="1"/>
                  </a:moveTo>
                  <a:lnTo>
                    <a:pt x="0" y="33"/>
                  </a:lnTo>
                  <a:lnTo>
                    <a:pt x="65" y="3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 rot="-1689081">
              <a:off x="1346556" y="1698836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 rot="-1689081">
              <a:off x="1367551" y="1691268"/>
              <a:ext cx="47" cy="3099"/>
            </a:xfrm>
            <a:custGeom>
              <a:rect b="b" l="l" r="r" t="t"/>
              <a:pathLst>
                <a:path extrusionOk="0" h="66" w="1">
                  <a:moveTo>
                    <a:pt x="0" y="1"/>
                  </a:moveTo>
                  <a:lnTo>
                    <a:pt x="0" y="1"/>
                  </a:lnTo>
                  <a:lnTo>
                    <a:pt x="0" y="3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 rot="-1689081">
              <a:off x="1204631" y="1727667"/>
              <a:ext cx="1596" cy="47"/>
            </a:xfrm>
            <a:custGeom>
              <a:rect b="b" l="l" r="r" t="t"/>
              <a:pathLst>
                <a:path extrusionOk="0" h="1" w="34">
                  <a:moveTo>
                    <a:pt x="1" y="1"/>
                  </a:move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 rot="-1689081">
              <a:off x="1239873" y="1719192"/>
              <a:ext cx="1596" cy="47"/>
            </a:xfrm>
            <a:custGeom>
              <a:rect b="b" l="l" r="r" t="t"/>
              <a:pathLst>
                <a:path extrusionOk="0" h="1" w="34">
                  <a:moveTo>
                    <a:pt x="1" y="0"/>
                  </a:move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 rot="-1689081">
              <a:off x="1858365" y="1504159"/>
              <a:ext cx="1596" cy="47"/>
            </a:xfrm>
            <a:custGeom>
              <a:rect b="b" l="l" r="r" t="t"/>
              <a:pathLst>
                <a:path extrusionOk="0" h="1" w="34">
                  <a:moveTo>
                    <a:pt x="1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 rot="-1689081">
              <a:off x="1972733" y="1484193"/>
              <a:ext cx="3099" cy="1549"/>
            </a:xfrm>
            <a:custGeom>
              <a:rect b="b" l="l" r="r" t="t"/>
              <a:pathLst>
                <a:path extrusionOk="0" h="33" w="66">
                  <a:moveTo>
                    <a:pt x="1" y="0"/>
                  </a:moveTo>
                  <a:lnTo>
                    <a:pt x="33" y="3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 rot="-1689081">
              <a:off x="1688441" y="1529323"/>
              <a:ext cx="1596" cy="47"/>
            </a:xfrm>
            <a:custGeom>
              <a:rect b="b" l="l" r="r" t="t"/>
              <a:pathLst>
                <a:path extrusionOk="0" h="1" w="34">
                  <a:moveTo>
                    <a:pt x="1" y="1"/>
                  </a:move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 rot="-1689081">
              <a:off x="1630310" y="1581715"/>
              <a:ext cx="47" cy="1596"/>
            </a:xfrm>
            <a:custGeom>
              <a:rect b="b" l="l" r="r" t="t"/>
              <a:pathLst>
                <a:path extrusionOk="0" h="34" w="1">
                  <a:moveTo>
                    <a:pt x="0" y="33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 rot="-1689081">
              <a:off x="1728969" y="1488639"/>
              <a:ext cx="1549" cy="47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 rot="-1689081">
              <a:off x="1737378" y="1487287"/>
              <a:ext cx="3099" cy="1549"/>
            </a:xfrm>
            <a:custGeom>
              <a:rect b="b" l="l" r="r" t="t"/>
              <a:pathLst>
                <a:path extrusionOk="0" h="33" w="66">
                  <a:moveTo>
                    <a:pt x="66" y="0"/>
                  </a:moveTo>
                  <a:lnTo>
                    <a:pt x="66" y="0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 rot="-1689081">
              <a:off x="1832893" y="1443815"/>
              <a:ext cx="47" cy="4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 rot="-1689081">
              <a:off x="1920959" y="1543710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 rot="-1689081">
              <a:off x="1920424" y="1541577"/>
              <a:ext cx="3099" cy="1549"/>
            </a:xfrm>
            <a:custGeom>
              <a:rect b="b" l="l" r="r" t="t"/>
              <a:pathLst>
                <a:path extrusionOk="0" h="33" w="66">
                  <a:moveTo>
                    <a:pt x="33" y="0"/>
                  </a:moveTo>
                  <a:lnTo>
                    <a:pt x="0" y="33"/>
                  </a:lnTo>
                  <a:lnTo>
                    <a:pt x="33" y="3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 rot="-1689081">
              <a:off x="1911358" y="1544985"/>
              <a:ext cx="1549" cy="47"/>
            </a:xfrm>
            <a:custGeom>
              <a:rect b="b" l="l" r="r" t="t"/>
              <a:pathLst>
                <a:path extrusionOk="0" h="1" w="33">
                  <a:moveTo>
                    <a:pt x="0" y="1"/>
                  </a:moveTo>
                  <a:lnTo>
                    <a:pt x="33" y="1"/>
                  </a:lnTo>
                  <a:lnTo>
                    <a:pt x="3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 rot="-1689081">
              <a:off x="1972900" y="1533327"/>
              <a:ext cx="47" cy="1596"/>
            </a:xfrm>
            <a:custGeom>
              <a:rect b="b" l="l" r="r" t="t"/>
              <a:pathLst>
                <a:path extrusionOk="0" h="34" w="1">
                  <a:moveTo>
                    <a:pt x="1" y="33"/>
                  </a:moveTo>
                  <a:lnTo>
                    <a:pt x="1" y="3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 rot="-1689081">
              <a:off x="1874954" y="1557944"/>
              <a:ext cx="47" cy="4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 rot="-1689081">
              <a:off x="1602372" y="1384778"/>
              <a:ext cx="414942" cy="225828"/>
            </a:xfrm>
            <a:custGeom>
              <a:rect b="b" l="l" r="r" t="t"/>
              <a:pathLst>
                <a:path extrusionOk="0" h="4810" w="8838">
                  <a:moveTo>
                    <a:pt x="4549" y="131"/>
                  </a:moveTo>
                  <a:lnTo>
                    <a:pt x="4581" y="133"/>
                  </a:lnTo>
                  <a:lnTo>
                    <a:pt x="4581" y="133"/>
                  </a:lnTo>
                  <a:lnTo>
                    <a:pt x="4581" y="131"/>
                  </a:lnTo>
                  <a:close/>
                  <a:moveTo>
                    <a:pt x="7343" y="618"/>
                  </a:moveTo>
                  <a:lnTo>
                    <a:pt x="7376" y="651"/>
                  </a:lnTo>
                  <a:lnTo>
                    <a:pt x="7376" y="618"/>
                  </a:lnTo>
                  <a:close/>
                  <a:moveTo>
                    <a:pt x="260" y="748"/>
                  </a:moveTo>
                  <a:lnTo>
                    <a:pt x="195" y="813"/>
                  </a:lnTo>
                  <a:lnTo>
                    <a:pt x="260" y="780"/>
                  </a:lnTo>
                  <a:lnTo>
                    <a:pt x="260" y="748"/>
                  </a:lnTo>
                  <a:close/>
                  <a:moveTo>
                    <a:pt x="1625" y="1625"/>
                  </a:moveTo>
                  <a:lnTo>
                    <a:pt x="1527" y="1690"/>
                  </a:lnTo>
                  <a:lnTo>
                    <a:pt x="1560" y="1690"/>
                  </a:lnTo>
                  <a:lnTo>
                    <a:pt x="1625" y="1625"/>
                  </a:lnTo>
                  <a:close/>
                  <a:moveTo>
                    <a:pt x="3282" y="3900"/>
                  </a:moveTo>
                  <a:lnTo>
                    <a:pt x="3282" y="3900"/>
                  </a:lnTo>
                  <a:lnTo>
                    <a:pt x="3282" y="3900"/>
                  </a:lnTo>
                  <a:lnTo>
                    <a:pt x="3282" y="3900"/>
                  </a:lnTo>
                  <a:close/>
                  <a:moveTo>
                    <a:pt x="3249" y="3900"/>
                  </a:moveTo>
                  <a:lnTo>
                    <a:pt x="3249" y="3932"/>
                  </a:lnTo>
                  <a:lnTo>
                    <a:pt x="3282" y="3900"/>
                  </a:lnTo>
                  <a:close/>
                  <a:moveTo>
                    <a:pt x="5930" y="4403"/>
                  </a:moveTo>
                  <a:lnTo>
                    <a:pt x="5913" y="4419"/>
                  </a:lnTo>
                  <a:lnTo>
                    <a:pt x="5946" y="4419"/>
                  </a:lnTo>
                  <a:lnTo>
                    <a:pt x="5930" y="4403"/>
                  </a:lnTo>
                  <a:close/>
                  <a:moveTo>
                    <a:pt x="1625" y="1"/>
                  </a:moveTo>
                  <a:lnTo>
                    <a:pt x="1397" y="33"/>
                  </a:lnTo>
                  <a:lnTo>
                    <a:pt x="1072" y="131"/>
                  </a:lnTo>
                  <a:lnTo>
                    <a:pt x="748" y="261"/>
                  </a:lnTo>
                  <a:lnTo>
                    <a:pt x="488" y="456"/>
                  </a:lnTo>
                  <a:lnTo>
                    <a:pt x="520" y="488"/>
                  </a:lnTo>
                  <a:lnTo>
                    <a:pt x="455" y="586"/>
                  </a:lnTo>
                  <a:lnTo>
                    <a:pt x="455" y="553"/>
                  </a:lnTo>
                  <a:lnTo>
                    <a:pt x="423" y="553"/>
                  </a:lnTo>
                  <a:lnTo>
                    <a:pt x="358" y="586"/>
                  </a:lnTo>
                  <a:lnTo>
                    <a:pt x="293" y="651"/>
                  </a:lnTo>
                  <a:lnTo>
                    <a:pt x="260" y="748"/>
                  </a:lnTo>
                  <a:lnTo>
                    <a:pt x="260" y="748"/>
                  </a:lnTo>
                  <a:lnTo>
                    <a:pt x="293" y="683"/>
                  </a:lnTo>
                  <a:lnTo>
                    <a:pt x="325" y="683"/>
                  </a:lnTo>
                  <a:lnTo>
                    <a:pt x="358" y="716"/>
                  </a:lnTo>
                  <a:lnTo>
                    <a:pt x="325" y="748"/>
                  </a:lnTo>
                  <a:lnTo>
                    <a:pt x="293" y="813"/>
                  </a:lnTo>
                  <a:lnTo>
                    <a:pt x="260" y="813"/>
                  </a:lnTo>
                  <a:lnTo>
                    <a:pt x="260" y="878"/>
                  </a:lnTo>
                  <a:lnTo>
                    <a:pt x="163" y="910"/>
                  </a:lnTo>
                  <a:lnTo>
                    <a:pt x="98" y="910"/>
                  </a:lnTo>
                  <a:lnTo>
                    <a:pt x="33" y="1170"/>
                  </a:lnTo>
                  <a:lnTo>
                    <a:pt x="0" y="1398"/>
                  </a:lnTo>
                  <a:lnTo>
                    <a:pt x="33" y="1625"/>
                  </a:lnTo>
                  <a:lnTo>
                    <a:pt x="65" y="1853"/>
                  </a:lnTo>
                  <a:lnTo>
                    <a:pt x="33" y="1853"/>
                  </a:lnTo>
                  <a:lnTo>
                    <a:pt x="33" y="1885"/>
                  </a:lnTo>
                  <a:lnTo>
                    <a:pt x="65" y="1983"/>
                  </a:lnTo>
                  <a:lnTo>
                    <a:pt x="98" y="2048"/>
                  </a:lnTo>
                  <a:lnTo>
                    <a:pt x="33" y="2048"/>
                  </a:lnTo>
                  <a:lnTo>
                    <a:pt x="98" y="2145"/>
                  </a:lnTo>
                  <a:lnTo>
                    <a:pt x="130" y="2113"/>
                  </a:lnTo>
                  <a:lnTo>
                    <a:pt x="163" y="2080"/>
                  </a:lnTo>
                  <a:lnTo>
                    <a:pt x="195" y="2048"/>
                  </a:lnTo>
                  <a:lnTo>
                    <a:pt x="228" y="2080"/>
                  </a:lnTo>
                  <a:lnTo>
                    <a:pt x="260" y="2145"/>
                  </a:lnTo>
                  <a:lnTo>
                    <a:pt x="260" y="2178"/>
                  </a:lnTo>
                  <a:lnTo>
                    <a:pt x="260" y="2210"/>
                  </a:lnTo>
                  <a:lnTo>
                    <a:pt x="228" y="2210"/>
                  </a:lnTo>
                  <a:lnTo>
                    <a:pt x="228" y="2243"/>
                  </a:lnTo>
                  <a:lnTo>
                    <a:pt x="195" y="2210"/>
                  </a:lnTo>
                  <a:lnTo>
                    <a:pt x="293" y="2340"/>
                  </a:lnTo>
                  <a:lnTo>
                    <a:pt x="293" y="2340"/>
                  </a:lnTo>
                  <a:lnTo>
                    <a:pt x="260" y="2308"/>
                  </a:lnTo>
                  <a:lnTo>
                    <a:pt x="553" y="2632"/>
                  </a:lnTo>
                  <a:lnTo>
                    <a:pt x="683" y="2762"/>
                  </a:lnTo>
                  <a:lnTo>
                    <a:pt x="877" y="2860"/>
                  </a:lnTo>
                  <a:lnTo>
                    <a:pt x="877" y="2827"/>
                  </a:lnTo>
                  <a:lnTo>
                    <a:pt x="845" y="2795"/>
                  </a:lnTo>
                  <a:lnTo>
                    <a:pt x="975" y="2860"/>
                  </a:lnTo>
                  <a:lnTo>
                    <a:pt x="1040" y="2892"/>
                  </a:lnTo>
                  <a:lnTo>
                    <a:pt x="1072" y="2957"/>
                  </a:lnTo>
                  <a:lnTo>
                    <a:pt x="1170" y="2990"/>
                  </a:lnTo>
                  <a:lnTo>
                    <a:pt x="1105" y="3022"/>
                  </a:lnTo>
                  <a:lnTo>
                    <a:pt x="1202" y="2990"/>
                  </a:lnTo>
                  <a:lnTo>
                    <a:pt x="1235" y="3022"/>
                  </a:lnTo>
                  <a:lnTo>
                    <a:pt x="1267" y="3055"/>
                  </a:lnTo>
                  <a:lnTo>
                    <a:pt x="1235" y="3087"/>
                  </a:lnTo>
                  <a:lnTo>
                    <a:pt x="1202" y="3087"/>
                  </a:lnTo>
                  <a:lnTo>
                    <a:pt x="1137" y="3055"/>
                  </a:lnTo>
                  <a:lnTo>
                    <a:pt x="1137" y="3055"/>
                  </a:lnTo>
                  <a:lnTo>
                    <a:pt x="1235" y="3120"/>
                  </a:lnTo>
                  <a:lnTo>
                    <a:pt x="1300" y="3120"/>
                  </a:lnTo>
                  <a:lnTo>
                    <a:pt x="1300" y="3087"/>
                  </a:lnTo>
                  <a:lnTo>
                    <a:pt x="1332" y="3087"/>
                  </a:lnTo>
                  <a:lnTo>
                    <a:pt x="1365" y="3120"/>
                  </a:lnTo>
                  <a:lnTo>
                    <a:pt x="1397" y="3185"/>
                  </a:lnTo>
                  <a:lnTo>
                    <a:pt x="1397" y="3152"/>
                  </a:lnTo>
                  <a:lnTo>
                    <a:pt x="1397" y="3120"/>
                  </a:lnTo>
                  <a:lnTo>
                    <a:pt x="1560" y="3217"/>
                  </a:lnTo>
                  <a:lnTo>
                    <a:pt x="1722" y="3282"/>
                  </a:lnTo>
                  <a:lnTo>
                    <a:pt x="1690" y="3347"/>
                  </a:lnTo>
                  <a:lnTo>
                    <a:pt x="1755" y="3347"/>
                  </a:lnTo>
                  <a:lnTo>
                    <a:pt x="1787" y="3380"/>
                  </a:lnTo>
                  <a:lnTo>
                    <a:pt x="1787" y="3412"/>
                  </a:lnTo>
                  <a:lnTo>
                    <a:pt x="1852" y="3445"/>
                  </a:lnTo>
                  <a:lnTo>
                    <a:pt x="2405" y="3607"/>
                  </a:lnTo>
                  <a:lnTo>
                    <a:pt x="2664" y="3705"/>
                  </a:lnTo>
                  <a:lnTo>
                    <a:pt x="2924" y="3770"/>
                  </a:lnTo>
                  <a:lnTo>
                    <a:pt x="3217" y="3770"/>
                  </a:lnTo>
                  <a:lnTo>
                    <a:pt x="3184" y="3867"/>
                  </a:lnTo>
                  <a:lnTo>
                    <a:pt x="3282" y="3867"/>
                  </a:lnTo>
                  <a:lnTo>
                    <a:pt x="3282" y="3900"/>
                  </a:lnTo>
                  <a:lnTo>
                    <a:pt x="3282" y="3900"/>
                  </a:lnTo>
                  <a:lnTo>
                    <a:pt x="3314" y="3867"/>
                  </a:lnTo>
                  <a:lnTo>
                    <a:pt x="3347" y="3900"/>
                  </a:lnTo>
                  <a:lnTo>
                    <a:pt x="3379" y="3932"/>
                  </a:lnTo>
                  <a:lnTo>
                    <a:pt x="3412" y="3965"/>
                  </a:lnTo>
                  <a:lnTo>
                    <a:pt x="3347" y="3997"/>
                  </a:lnTo>
                  <a:lnTo>
                    <a:pt x="3672" y="4094"/>
                  </a:lnTo>
                  <a:lnTo>
                    <a:pt x="3704" y="4094"/>
                  </a:lnTo>
                  <a:lnTo>
                    <a:pt x="3737" y="4062"/>
                  </a:lnTo>
                  <a:lnTo>
                    <a:pt x="3802" y="4062"/>
                  </a:lnTo>
                  <a:lnTo>
                    <a:pt x="3802" y="4094"/>
                  </a:lnTo>
                  <a:lnTo>
                    <a:pt x="3769" y="4127"/>
                  </a:lnTo>
                  <a:lnTo>
                    <a:pt x="3834" y="4159"/>
                  </a:lnTo>
                  <a:lnTo>
                    <a:pt x="3899" y="4159"/>
                  </a:lnTo>
                  <a:lnTo>
                    <a:pt x="4029" y="4127"/>
                  </a:lnTo>
                  <a:lnTo>
                    <a:pt x="4159" y="4094"/>
                  </a:lnTo>
                  <a:lnTo>
                    <a:pt x="4224" y="4094"/>
                  </a:lnTo>
                  <a:lnTo>
                    <a:pt x="4289" y="4127"/>
                  </a:lnTo>
                  <a:lnTo>
                    <a:pt x="4386" y="4127"/>
                  </a:lnTo>
                  <a:lnTo>
                    <a:pt x="4386" y="4094"/>
                  </a:lnTo>
                  <a:lnTo>
                    <a:pt x="4289" y="4094"/>
                  </a:lnTo>
                  <a:lnTo>
                    <a:pt x="4321" y="4062"/>
                  </a:lnTo>
                  <a:lnTo>
                    <a:pt x="4354" y="4029"/>
                  </a:lnTo>
                  <a:lnTo>
                    <a:pt x="4386" y="4029"/>
                  </a:lnTo>
                  <a:lnTo>
                    <a:pt x="4386" y="3997"/>
                  </a:lnTo>
                  <a:lnTo>
                    <a:pt x="4419" y="4029"/>
                  </a:lnTo>
                  <a:lnTo>
                    <a:pt x="4451" y="4029"/>
                  </a:lnTo>
                  <a:lnTo>
                    <a:pt x="4516" y="3997"/>
                  </a:lnTo>
                  <a:lnTo>
                    <a:pt x="4581" y="4062"/>
                  </a:lnTo>
                  <a:lnTo>
                    <a:pt x="4646" y="4094"/>
                  </a:lnTo>
                  <a:lnTo>
                    <a:pt x="4711" y="4127"/>
                  </a:lnTo>
                  <a:lnTo>
                    <a:pt x="4744" y="4159"/>
                  </a:lnTo>
                  <a:lnTo>
                    <a:pt x="4809" y="4094"/>
                  </a:lnTo>
                  <a:lnTo>
                    <a:pt x="4939" y="4094"/>
                  </a:lnTo>
                  <a:lnTo>
                    <a:pt x="4939" y="4127"/>
                  </a:lnTo>
                  <a:lnTo>
                    <a:pt x="4939" y="4159"/>
                  </a:lnTo>
                  <a:lnTo>
                    <a:pt x="4971" y="4192"/>
                  </a:lnTo>
                  <a:lnTo>
                    <a:pt x="5004" y="4159"/>
                  </a:lnTo>
                  <a:lnTo>
                    <a:pt x="5036" y="4192"/>
                  </a:lnTo>
                  <a:lnTo>
                    <a:pt x="5199" y="4192"/>
                  </a:lnTo>
                  <a:lnTo>
                    <a:pt x="5134" y="4224"/>
                  </a:lnTo>
                  <a:lnTo>
                    <a:pt x="5199" y="4257"/>
                  </a:lnTo>
                  <a:lnTo>
                    <a:pt x="5296" y="4289"/>
                  </a:lnTo>
                  <a:lnTo>
                    <a:pt x="5231" y="4289"/>
                  </a:lnTo>
                  <a:lnTo>
                    <a:pt x="5264" y="4322"/>
                  </a:lnTo>
                  <a:lnTo>
                    <a:pt x="5296" y="4322"/>
                  </a:lnTo>
                  <a:lnTo>
                    <a:pt x="5329" y="4289"/>
                  </a:lnTo>
                  <a:lnTo>
                    <a:pt x="5329" y="4257"/>
                  </a:lnTo>
                  <a:lnTo>
                    <a:pt x="5296" y="4224"/>
                  </a:lnTo>
                  <a:lnTo>
                    <a:pt x="5329" y="4192"/>
                  </a:lnTo>
                  <a:lnTo>
                    <a:pt x="5426" y="4192"/>
                  </a:lnTo>
                  <a:lnTo>
                    <a:pt x="5459" y="4224"/>
                  </a:lnTo>
                  <a:lnTo>
                    <a:pt x="5556" y="4257"/>
                  </a:lnTo>
                  <a:lnTo>
                    <a:pt x="5556" y="4289"/>
                  </a:lnTo>
                  <a:lnTo>
                    <a:pt x="5589" y="4257"/>
                  </a:lnTo>
                  <a:lnTo>
                    <a:pt x="5654" y="4289"/>
                  </a:lnTo>
                  <a:lnTo>
                    <a:pt x="5783" y="4354"/>
                  </a:lnTo>
                  <a:lnTo>
                    <a:pt x="5848" y="4322"/>
                  </a:lnTo>
                  <a:lnTo>
                    <a:pt x="5816" y="4257"/>
                  </a:lnTo>
                  <a:lnTo>
                    <a:pt x="5848" y="4224"/>
                  </a:lnTo>
                  <a:lnTo>
                    <a:pt x="5881" y="4257"/>
                  </a:lnTo>
                  <a:lnTo>
                    <a:pt x="5946" y="4224"/>
                  </a:lnTo>
                  <a:lnTo>
                    <a:pt x="6076" y="4224"/>
                  </a:lnTo>
                  <a:lnTo>
                    <a:pt x="6043" y="4257"/>
                  </a:lnTo>
                  <a:lnTo>
                    <a:pt x="6011" y="4257"/>
                  </a:lnTo>
                  <a:lnTo>
                    <a:pt x="5946" y="4354"/>
                  </a:lnTo>
                  <a:lnTo>
                    <a:pt x="5881" y="4387"/>
                  </a:lnTo>
                  <a:lnTo>
                    <a:pt x="5848" y="4419"/>
                  </a:lnTo>
                  <a:lnTo>
                    <a:pt x="5913" y="4387"/>
                  </a:lnTo>
                  <a:lnTo>
                    <a:pt x="5930" y="4403"/>
                  </a:lnTo>
                  <a:lnTo>
                    <a:pt x="5930" y="4403"/>
                  </a:lnTo>
                  <a:lnTo>
                    <a:pt x="5978" y="4354"/>
                  </a:lnTo>
                  <a:lnTo>
                    <a:pt x="6043" y="4387"/>
                  </a:lnTo>
                  <a:lnTo>
                    <a:pt x="6043" y="4322"/>
                  </a:lnTo>
                  <a:lnTo>
                    <a:pt x="6043" y="4289"/>
                  </a:lnTo>
                  <a:lnTo>
                    <a:pt x="6076" y="4257"/>
                  </a:lnTo>
                  <a:lnTo>
                    <a:pt x="6108" y="4289"/>
                  </a:lnTo>
                  <a:lnTo>
                    <a:pt x="6108" y="4322"/>
                  </a:lnTo>
                  <a:lnTo>
                    <a:pt x="6173" y="4322"/>
                  </a:lnTo>
                  <a:lnTo>
                    <a:pt x="6173" y="4289"/>
                  </a:lnTo>
                  <a:lnTo>
                    <a:pt x="6206" y="4289"/>
                  </a:lnTo>
                  <a:lnTo>
                    <a:pt x="6238" y="4322"/>
                  </a:lnTo>
                  <a:lnTo>
                    <a:pt x="6206" y="4322"/>
                  </a:lnTo>
                  <a:lnTo>
                    <a:pt x="6303" y="4354"/>
                  </a:lnTo>
                  <a:lnTo>
                    <a:pt x="6368" y="4387"/>
                  </a:lnTo>
                  <a:lnTo>
                    <a:pt x="6368" y="4452"/>
                  </a:lnTo>
                  <a:lnTo>
                    <a:pt x="6336" y="4452"/>
                  </a:lnTo>
                  <a:lnTo>
                    <a:pt x="6303" y="4484"/>
                  </a:lnTo>
                  <a:lnTo>
                    <a:pt x="6336" y="4484"/>
                  </a:lnTo>
                  <a:lnTo>
                    <a:pt x="6368" y="4517"/>
                  </a:lnTo>
                  <a:lnTo>
                    <a:pt x="6433" y="4517"/>
                  </a:lnTo>
                  <a:lnTo>
                    <a:pt x="6498" y="4549"/>
                  </a:lnTo>
                  <a:lnTo>
                    <a:pt x="6498" y="4484"/>
                  </a:lnTo>
                  <a:lnTo>
                    <a:pt x="6563" y="4452"/>
                  </a:lnTo>
                  <a:lnTo>
                    <a:pt x="6563" y="4484"/>
                  </a:lnTo>
                  <a:lnTo>
                    <a:pt x="6563" y="4549"/>
                  </a:lnTo>
                  <a:lnTo>
                    <a:pt x="6563" y="4582"/>
                  </a:lnTo>
                  <a:lnTo>
                    <a:pt x="6628" y="4582"/>
                  </a:lnTo>
                  <a:lnTo>
                    <a:pt x="6628" y="4549"/>
                  </a:lnTo>
                  <a:lnTo>
                    <a:pt x="6693" y="4614"/>
                  </a:lnTo>
                  <a:lnTo>
                    <a:pt x="6726" y="4614"/>
                  </a:lnTo>
                  <a:lnTo>
                    <a:pt x="6791" y="4647"/>
                  </a:lnTo>
                  <a:lnTo>
                    <a:pt x="6823" y="4679"/>
                  </a:lnTo>
                  <a:lnTo>
                    <a:pt x="6856" y="4777"/>
                  </a:lnTo>
                  <a:lnTo>
                    <a:pt x="6953" y="4809"/>
                  </a:lnTo>
                  <a:lnTo>
                    <a:pt x="6986" y="4809"/>
                  </a:lnTo>
                  <a:lnTo>
                    <a:pt x="7051" y="4777"/>
                  </a:lnTo>
                  <a:lnTo>
                    <a:pt x="6986" y="4744"/>
                  </a:lnTo>
                  <a:lnTo>
                    <a:pt x="6953" y="4777"/>
                  </a:lnTo>
                  <a:lnTo>
                    <a:pt x="6921" y="4777"/>
                  </a:lnTo>
                  <a:lnTo>
                    <a:pt x="6888" y="4744"/>
                  </a:lnTo>
                  <a:lnTo>
                    <a:pt x="6856" y="4712"/>
                  </a:lnTo>
                  <a:lnTo>
                    <a:pt x="6888" y="4679"/>
                  </a:lnTo>
                  <a:lnTo>
                    <a:pt x="6921" y="4679"/>
                  </a:lnTo>
                  <a:lnTo>
                    <a:pt x="7246" y="4257"/>
                  </a:lnTo>
                  <a:lnTo>
                    <a:pt x="7570" y="3835"/>
                  </a:lnTo>
                  <a:lnTo>
                    <a:pt x="7603" y="3802"/>
                  </a:lnTo>
                  <a:lnTo>
                    <a:pt x="7538" y="3802"/>
                  </a:lnTo>
                  <a:lnTo>
                    <a:pt x="7570" y="3770"/>
                  </a:lnTo>
                  <a:lnTo>
                    <a:pt x="7440" y="3737"/>
                  </a:lnTo>
                  <a:lnTo>
                    <a:pt x="7408" y="3705"/>
                  </a:lnTo>
                  <a:lnTo>
                    <a:pt x="7376" y="3672"/>
                  </a:lnTo>
                  <a:lnTo>
                    <a:pt x="7376" y="3705"/>
                  </a:lnTo>
                  <a:lnTo>
                    <a:pt x="7311" y="3737"/>
                  </a:lnTo>
                  <a:lnTo>
                    <a:pt x="7278" y="3672"/>
                  </a:lnTo>
                  <a:lnTo>
                    <a:pt x="7148" y="3672"/>
                  </a:lnTo>
                  <a:lnTo>
                    <a:pt x="7083" y="3640"/>
                  </a:lnTo>
                  <a:lnTo>
                    <a:pt x="7148" y="3640"/>
                  </a:lnTo>
                  <a:lnTo>
                    <a:pt x="7083" y="3607"/>
                  </a:lnTo>
                  <a:lnTo>
                    <a:pt x="7018" y="3640"/>
                  </a:lnTo>
                  <a:lnTo>
                    <a:pt x="7051" y="3607"/>
                  </a:lnTo>
                  <a:lnTo>
                    <a:pt x="6823" y="3607"/>
                  </a:lnTo>
                  <a:lnTo>
                    <a:pt x="6791" y="3575"/>
                  </a:lnTo>
                  <a:lnTo>
                    <a:pt x="6758" y="3542"/>
                  </a:lnTo>
                  <a:lnTo>
                    <a:pt x="6693" y="3542"/>
                  </a:lnTo>
                  <a:lnTo>
                    <a:pt x="6693" y="3510"/>
                  </a:lnTo>
                  <a:lnTo>
                    <a:pt x="6661" y="3510"/>
                  </a:lnTo>
                  <a:lnTo>
                    <a:pt x="6661" y="3542"/>
                  </a:lnTo>
                  <a:lnTo>
                    <a:pt x="6596" y="3542"/>
                  </a:lnTo>
                  <a:lnTo>
                    <a:pt x="6563" y="3510"/>
                  </a:lnTo>
                  <a:lnTo>
                    <a:pt x="6596" y="3477"/>
                  </a:lnTo>
                  <a:lnTo>
                    <a:pt x="6531" y="3477"/>
                  </a:lnTo>
                  <a:lnTo>
                    <a:pt x="6563" y="3445"/>
                  </a:lnTo>
                  <a:lnTo>
                    <a:pt x="6498" y="3445"/>
                  </a:lnTo>
                  <a:lnTo>
                    <a:pt x="6466" y="3510"/>
                  </a:lnTo>
                  <a:lnTo>
                    <a:pt x="6368" y="3477"/>
                  </a:lnTo>
                  <a:lnTo>
                    <a:pt x="6336" y="3445"/>
                  </a:lnTo>
                  <a:lnTo>
                    <a:pt x="6303" y="3412"/>
                  </a:lnTo>
                  <a:lnTo>
                    <a:pt x="6336" y="3412"/>
                  </a:lnTo>
                  <a:lnTo>
                    <a:pt x="6238" y="3380"/>
                  </a:lnTo>
                  <a:lnTo>
                    <a:pt x="6173" y="3315"/>
                  </a:lnTo>
                  <a:lnTo>
                    <a:pt x="6108" y="3250"/>
                  </a:lnTo>
                  <a:lnTo>
                    <a:pt x="6043" y="3250"/>
                  </a:lnTo>
                  <a:lnTo>
                    <a:pt x="6011" y="3282"/>
                  </a:lnTo>
                  <a:lnTo>
                    <a:pt x="6011" y="3250"/>
                  </a:lnTo>
                  <a:lnTo>
                    <a:pt x="6043" y="3250"/>
                  </a:lnTo>
                  <a:lnTo>
                    <a:pt x="5946" y="3217"/>
                  </a:lnTo>
                  <a:lnTo>
                    <a:pt x="5978" y="3185"/>
                  </a:lnTo>
                  <a:lnTo>
                    <a:pt x="5816" y="3217"/>
                  </a:lnTo>
                  <a:lnTo>
                    <a:pt x="5816" y="3185"/>
                  </a:lnTo>
                  <a:lnTo>
                    <a:pt x="5654" y="3152"/>
                  </a:lnTo>
                  <a:lnTo>
                    <a:pt x="5459" y="3087"/>
                  </a:lnTo>
                  <a:lnTo>
                    <a:pt x="5394" y="3087"/>
                  </a:lnTo>
                  <a:lnTo>
                    <a:pt x="5361" y="3055"/>
                  </a:lnTo>
                  <a:lnTo>
                    <a:pt x="5264" y="3055"/>
                  </a:lnTo>
                  <a:lnTo>
                    <a:pt x="5264" y="3022"/>
                  </a:lnTo>
                  <a:lnTo>
                    <a:pt x="5166" y="3022"/>
                  </a:lnTo>
                  <a:lnTo>
                    <a:pt x="5199" y="2990"/>
                  </a:lnTo>
                  <a:lnTo>
                    <a:pt x="5166" y="2990"/>
                  </a:lnTo>
                  <a:lnTo>
                    <a:pt x="5101" y="2957"/>
                  </a:lnTo>
                  <a:lnTo>
                    <a:pt x="5069" y="2925"/>
                  </a:lnTo>
                  <a:lnTo>
                    <a:pt x="5004" y="2957"/>
                  </a:lnTo>
                  <a:lnTo>
                    <a:pt x="4939" y="2990"/>
                  </a:lnTo>
                  <a:lnTo>
                    <a:pt x="4906" y="2957"/>
                  </a:lnTo>
                  <a:lnTo>
                    <a:pt x="4874" y="2957"/>
                  </a:lnTo>
                  <a:lnTo>
                    <a:pt x="4874" y="2925"/>
                  </a:lnTo>
                  <a:lnTo>
                    <a:pt x="4874" y="2892"/>
                  </a:lnTo>
                  <a:lnTo>
                    <a:pt x="4744" y="2892"/>
                  </a:lnTo>
                  <a:lnTo>
                    <a:pt x="4679" y="2860"/>
                  </a:lnTo>
                  <a:lnTo>
                    <a:pt x="4711" y="2860"/>
                  </a:lnTo>
                  <a:lnTo>
                    <a:pt x="4549" y="2827"/>
                  </a:lnTo>
                  <a:lnTo>
                    <a:pt x="4516" y="2827"/>
                  </a:lnTo>
                  <a:lnTo>
                    <a:pt x="4484" y="2795"/>
                  </a:lnTo>
                  <a:lnTo>
                    <a:pt x="4451" y="2795"/>
                  </a:lnTo>
                  <a:lnTo>
                    <a:pt x="4386" y="2827"/>
                  </a:lnTo>
                  <a:lnTo>
                    <a:pt x="4321" y="2762"/>
                  </a:lnTo>
                  <a:lnTo>
                    <a:pt x="4289" y="2762"/>
                  </a:lnTo>
                  <a:lnTo>
                    <a:pt x="4289" y="2730"/>
                  </a:lnTo>
                  <a:lnTo>
                    <a:pt x="3932" y="2697"/>
                  </a:lnTo>
                  <a:lnTo>
                    <a:pt x="3932" y="2665"/>
                  </a:lnTo>
                  <a:lnTo>
                    <a:pt x="3899" y="2665"/>
                  </a:lnTo>
                  <a:lnTo>
                    <a:pt x="3899" y="2632"/>
                  </a:lnTo>
                  <a:lnTo>
                    <a:pt x="3834" y="2632"/>
                  </a:lnTo>
                  <a:lnTo>
                    <a:pt x="3834" y="2665"/>
                  </a:lnTo>
                  <a:lnTo>
                    <a:pt x="3704" y="2600"/>
                  </a:lnTo>
                  <a:lnTo>
                    <a:pt x="3607" y="2535"/>
                  </a:lnTo>
                  <a:lnTo>
                    <a:pt x="3477" y="2437"/>
                  </a:lnTo>
                  <a:lnTo>
                    <a:pt x="3347" y="2405"/>
                  </a:lnTo>
                  <a:lnTo>
                    <a:pt x="3347" y="2340"/>
                  </a:lnTo>
                  <a:lnTo>
                    <a:pt x="3282" y="2405"/>
                  </a:lnTo>
                  <a:lnTo>
                    <a:pt x="2729" y="2113"/>
                  </a:lnTo>
                  <a:lnTo>
                    <a:pt x="2599" y="2145"/>
                  </a:lnTo>
                  <a:lnTo>
                    <a:pt x="2567" y="2145"/>
                  </a:lnTo>
                  <a:lnTo>
                    <a:pt x="2502" y="2113"/>
                  </a:lnTo>
                  <a:lnTo>
                    <a:pt x="2275" y="2048"/>
                  </a:lnTo>
                  <a:lnTo>
                    <a:pt x="2080" y="1918"/>
                  </a:lnTo>
                  <a:lnTo>
                    <a:pt x="2112" y="1885"/>
                  </a:lnTo>
                  <a:lnTo>
                    <a:pt x="2047" y="1885"/>
                  </a:lnTo>
                  <a:lnTo>
                    <a:pt x="2015" y="1853"/>
                  </a:lnTo>
                  <a:lnTo>
                    <a:pt x="2015" y="1885"/>
                  </a:lnTo>
                  <a:lnTo>
                    <a:pt x="1950" y="1885"/>
                  </a:lnTo>
                  <a:lnTo>
                    <a:pt x="1917" y="1788"/>
                  </a:lnTo>
                  <a:lnTo>
                    <a:pt x="1820" y="1820"/>
                  </a:lnTo>
                  <a:lnTo>
                    <a:pt x="1820" y="1788"/>
                  </a:lnTo>
                  <a:lnTo>
                    <a:pt x="1787" y="1820"/>
                  </a:lnTo>
                  <a:lnTo>
                    <a:pt x="1787" y="1723"/>
                  </a:lnTo>
                  <a:lnTo>
                    <a:pt x="1690" y="1723"/>
                  </a:lnTo>
                  <a:lnTo>
                    <a:pt x="1625" y="1755"/>
                  </a:lnTo>
                  <a:lnTo>
                    <a:pt x="1625" y="1723"/>
                  </a:lnTo>
                  <a:lnTo>
                    <a:pt x="1625" y="1690"/>
                  </a:lnTo>
                  <a:lnTo>
                    <a:pt x="1625" y="1658"/>
                  </a:lnTo>
                  <a:lnTo>
                    <a:pt x="1592" y="1690"/>
                  </a:lnTo>
                  <a:lnTo>
                    <a:pt x="1560" y="1723"/>
                  </a:lnTo>
                  <a:lnTo>
                    <a:pt x="1527" y="1690"/>
                  </a:lnTo>
                  <a:lnTo>
                    <a:pt x="1495" y="1658"/>
                  </a:lnTo>
                  <a:lnTo>
                    <a:pt x="1527" y="1658"/>
                  </a:lnTo>
                  <a:lnTo>
                    <a:pt x="1560" y="1625"/>
                  </a:lnTo>
                  <a:lnTo>
                    <a:pt x="1495" y="1625"/>
                  </a:lnTo>
                  <a:lnTo>
                    <a:pt x="1560" y="1593"/>
                  </a:lnTo>
                  <a:lnTo>
                    <a:pt x="1527" y="1593"/>
                  </a:lnTo>
                  <a:lnTo>
                    <a:pt x="1592" y="1560"/>
                  </a:lnTo>
                  <a:lnTo>
                    <a:pt x="1527" y="1560"/>
                  </a:lnTo>
                  <a:lnTo>
                    <a:pt x="1560" y="1528"/>
                  </a:lnTo>
                  <a:lnTo>
                    <a:pt x="1592" y="1528"/>
                  </a:lnTo>
                  <a:lnTo>
                    <a:pt x="1495" y="1463"/>
                  </a:lnTo>
                  <a:lnTo>
                    <a:pt x="1690" y="1463"/>
                  </a:lnTo>
                  <a:lnTo>
                    <a:pt x="1787" y="1495"/>
                  </a:lnTo>
                  <a:lnTo>
                    <a:pt x="1982" y="1430"/>
                  </a:lnTo>
                  <a:lnTo>
                    <a:pt x="2210" y="1430"/>
                  </a:lnTo>
                  <a:lnTo>
                    <a:pt x="2372" y="1463"/>
                  </a:lnTo>
                  <a:lnTo>
                    <a:pt x="2275" y="1430"/>
                  </a:lnTo>
                  <a:lnTo>
                    <a:pt x="2372" y="1398"/>
                  </a:lnTo>
                  <a:lnTo>
                    <a:pt x="2664" y="1430"/>
                  </a:lnTo>
                  <a:lnTo>
                    <a:pt x="2827" y="1463"/>
                  </a:lnTo>
                  <a:lnTo>
                    <a:pt x="3022" y="1430"/>
                  </a:lnTo>
                  <a:lnTo>
                    <a:pt x="3087" y="1398"/>
                  </a:lnTo>
                  <a:lnTo>
                    <a:pt x="3119" y="1430"/>
                  </a:lnTo>
                  <a:lnTo>
                    <a:pt x="3152" y="1495"/>
                  </a:lnTo>
                  <a:lnTo>
                    <a:pt x="3184" y="1495"/>
                  </a:lnTo>
                  <a:lnTo>
                    <a:pt x="3249" y="1463"/>
                  </a:lnTo>
                  <a:lnTo>
                    <a:pt x="3217" y="1495"/>
                  </a:lnTo>
                  <a:lnTo>
                    <a:pt x="3412" y="1463"/>
                  </a:lnTo>
                  <a:lnTo>
                    <a:pt x="3607" y="1398"/>
                  </a:lnTo>
                  <a:lnTo>
                    <a:pt x="3607" y="1430"/>
                  </a:lnTo>
                  <a:lnTo>
                    <a:pt x="3672" y="1430"/>
                  </a:lnTo>
                  <a:lnTo>
                    <a:pt x="3672" y="1398"/>
                  </a:lnTo>
                  <a:lnTo>
                    <a:pt x="3737" y="1463"/>
                  </a:lnTo>
                  <a:lnTo>
                    <a:pt x="3769" y="1463"/>
                  </a:lnTo>
                  <a:lnTo>
                    <a:pt x="3769" y="1495"/>
                  </a:lnTo>
                  <a:lnTo>
                    <a:pt x="3867" y="1430"/>
                  </a:lnTo>
                  <a:lnTo>
                    <a:pt x="3867" y="1495"/>
                  </a:lnTo>
                  <a:lnTo>
                    <a:pt x="4029" y="1495"/>
                  </a:lnTo>
                  <a:lnTo>
                    <a:pt x="4127" y="1528"/>
                  </a:lnTo>
                  <a:lnTo>
                    <a:pt x="4159" y="1560"/>
                  </a:lnTo>
                  <a:lnTo>
                    <a:pt x="4549" y="1560"/>
                  </a:lnTo>
                  <a:lnTo>
                    <a:pt x="4971" y="1625"/>
                  </a:lnTo>
                  <a:lnTo>
                    <a:pt x="5069" y="1593"/>
                  </a:lnTo>
                  <a:lnTo>
                    <a:pt x="5166" y="1593"/>
                  </a:lnTo>
                  <a:lnTo>
                    <a:pt x="5231" y="1658"/>
                  </a:lnTo>
                  <a:lnTo>
                    <a:pt x="5329" y="1625"/>
                  </a:lnTo>
                  <a:lnTo>
                    <a:pt x="5361" y="1593"/>
                  </a:lnTo>
                  <a:lnTo>
                    <a:pt x="5426" y="1625"/>
                  </a:lnTo>
                  <a:lnTo>
                    <a:pt x="5394" y="1625"/>
                  </a:lnTo>
                  <a:lnTo>
                    <a:pt x="5491" y="1658"/>
                  </a:lnTo>
                  <a:lnTo>
                    <a:pt x="5556" y="1658"/>
                  </a:lnTo>
                  <a:lnTo>
                    <a:pt x="5589" y="1625"/>
                  </a:lnTo>
                  <a:lnTo>
                    <a:pt x="5686" y="1658"/>
                  </a:lnTo>
                  <a:lnTo>
                    <a:pt x="5719" y="1690"/>
                  </a:lnTo>
                  <a:lnTo>
                    <a:pt x="5783" y="1723"/>
                  </a:lnTo>
                  <a:lnTo>
                    <a:pt x="5848" y="1755"/>
                  </a:lnTo>
                  <a:lnTo>
                    <a:pt x="7700" y="2145"/>
                  </a:lnTo>
                  <a:lnTo>
                    <a:pt x="8415" y="2308"/>
                  </a:lnTo>
                  <a:lnTo>
                    <a:pt x="8480" y="2113"/>
                  </a:lnTo>
                  <a:lnTo>
                    <a:pt x="8675" y="1658"/>
                  </a:lnTo>
                  <a:lnTo>
                    <a:pt x="8838" y="1170"/>
                  </a:lnTo>
                  <a:lnTo>
                    <a:pt x="8708" y="1138"/>
                  </a:lnTo>
                  <a:lnTo>
                    <a:pt x="8708" y="1105"/>
                  </a:lnTo>
                  <a:lnTo>
                    <a:pt x="8773" y="1105"/>
                  </a:lnTo>
                  <a:lnTo>
                    <a:pt x="8643" y="1073"/>
                  </a:lnTo>
                  <a:lnTo>
                    <a:pt x="8545" y="1008"/>
                  </a:lnTo>
                  <a:lnTo>
                    <a:pt x="8448" y="943"/>
                  </a:lnTo>
                  <a:lnTo>
                    <a:pt x="8318" y="878"/>
                  </a:lnTo>
                  <a:lnTo>
                    <a:pt x="8318" y="910"/>
                  </a:lnTo>
                  <a:lnTo>
                    <a:pt x="8123" y="813"/>
                  </a:lnTo>
                  <a:lnTo>
                    <a:pt x="7928" y="748"/>
                  </a:lnTo>
                  <a:lnTo>
                    <a:pt x="7733" y="683"/>
                  </a:lnTo>
                  <a:lnTo>
                    <a:pt x="7505" y="618"/>
                  </a:lnTo>
                  <a:lnTo>
                    <a:pt x="7538" y="683"/>
                  </a:lnTo>
                  <a:lnTo>
                    <a:pt x="7440" y="683"/>
                  </a:lnTo>
                  <a:lnTo>
                    <a:pt x="7376" y="716"/>
                  </a:lnTo>
                  <a:lnTo>
                    <a:pt x="7376" y="683"/>
                  </a:lnTo>
                  <a:lnTo>
                    <a:pt x="7148" y="586"/>
                  </a:lnTo>
                  <a:lnTo>
                    <a:pt x="6856" y="488"/>
                  </a:lnTo>
                  <a:lnTo>
                    <a:pt x="6238" y="358"/>
                  </a:lnTo>
                  <a:lnTo>
                    <a:pt x="5816" y="293"/>
                  </a:lnTo>
                  <a:lnTo>
                    <a:pt x="5394" y="228"/>
                  </a:lnTo>
                  <a:lnTo>
                    <a:pt x="4971" y="163"/>
                  </a:lnTo>
                  <a:lnTo>
                    <a:pt x="4581" y="133"/>
                  </a:lnTo>
                  <a:lnTo>
                    <a:pt x="4581" y="133"/>
                  </a:lnTo>
                  <a:lnTo>
                    <a:pt x="4581" y="163"/>
                  </a:lnTo>
                  <a:lnTo>
                    <a:pt x="4549" y="196"/>
                  </a:lnTo>
                  <a:lnTo>
                    <a:pt x="4516" y="196"/>
                  </a:lnTo>
                  <a:lnTo>
                    <a:pt x="4451" y="131"/>
                  </a:lnTo>
                  <a:lnTo>
                    <a:pt x="4419" y="98"/>
                  </a:lnTo>
                  <a:lnTo>
                    <a:pt x="4289" y="98"/>
                  </a:lnTo>
                  <a:lnTo>
                    <a:pt x="4191" y="131"/>
                  </a:lnTo>
                  <a:lnTo>
                    <a:pt x="4127" y="98"/>
                  </a:lnTo>
                  <a:lnTo>
                    <a:pt x="4062" y="66"/>
                  </a:lnTo>
                  <a:lnTo>
                    <a:pt x="3834" y="66"/>
                  </a:lnTo>
                  <a:lnTo>
                    <a:pt x="3607" y="33"/>
                  </a:lnTo>
                  <a:lnTo>
                    <a:pt x="3379" y="1"/>
                  </a:lnTo>
                  <a:lnTo>
                    <a:pt x="3282" y="33"/>
                  </a:lnTo>
                  <a:lnTo>
                    <a:pt x="3152" y="66"/>
                  </a:lnTo>
                  <a:lnTo>
                    <a:pt x="3152" y="1"/>
                  </a:lnTo>
                  <a:lnTo>
                    <a:pt x="3119" y="1"/>
                  </a:lnTo>
                  <a:lnTo>
                    <a:pt x="3054" y="33"/>
                  </a:lnTo>
                  <a:lnTo>
                    <a:pt x="3054" y="1"/>
                  </a:lnTo>
                  <a:lnTo>
                    <a:pt x="2762" y="1"/>
                  </a:lnTo>
                  <a:lnTo>
                    <a:pt x="2729" y="66"/>
                  </a:lnTo>
                  <a:lnTo>
                    <a:pt x="2697" y="33"/>
                  </a:lnTo>
                  <a:lnTo>
                    <a:pt x="2632" y="66"/>
                  </a:lnTo>
                  <a:lnTo>
                    <a:pt x="2632" y="33"/>
                  </a:lnTo>
                  <a:lnTo>
                    <a:pt x="2567" y="66"/>
                  </a:lnTo>
                  <a:lnTo>
                    <a:pt x="2567" y="33"/>
                  </a:lnTo>
                  <a:lnTo>
                    <a:pt x="2340" y="33"/>
                  </a:lnTo>
                  <a:lnTo>
                    <a:pt x="2177" y="66"/>
                  </a:lnTo>
                  <a:lnTo>
                    <a:pt x="1950" y="66"/>
                  </a:lnTo>
                  <a:lnTo>
                    <a:pt x="1917" y="33"/>
                  </a:lnTo>
                  <a:lnTo>
                    <a:pt x="1820" y="33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 rot="-1689081">
              <a:off x="1897193" y="1550848"/>
              <a:ext cx="1596" cy="47"/>
            </a:xfrm>
            <a:custGeom>
              <a:rect b="b" l="l" r="r" t="t"/>
              <a:pathLst>
                <a:path extrusionOk="0" h="1" w="34">
                  <a:moveTo>
                    <a:pt x="33" y="0"/>
                  </a:move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 rot="-1689081">
              <a:off x="1875585" y="1557409"/>
              <a:ext cx="1549" cy="3099"/>
            </a:xfrm>
            <a:custGeom>
              <a:rect b="b" l="l" r="r" t="t"/>
              <a:pathLst>
                <a:path extrusionOk="0" h="66" w="33">
                  <a:moveTo>
                    <a:pt x="0" y="1"/>
                  </a:moveTo>
                  <a:lnTo>
                    <a:pt x="0" y="66"/>
                  </a:lnTo>
                  <a:lnTo>
                    <a:pt x="33" y="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 rot="-1689081">
              <a:off x="583426" y="1114020"/>
              <a:ext cx="1857943" cy="651428"/>
            </a:xfrm>
            <a:custGeom>
              <a:rect b="b" l="l" r="r" t="t"/>
              <a:pathLst>
                <a:path extrusionOk="0" h="13875" w="39573">
                  <a:moveTo>
                    <a:pt x="5523" y="1"/>
                  </a:moveTo>
                  <a:lnTo>
                    <a:pt x="4614" y="33"/>
                  </a:lnTo>
                  <a:lnTo>
                    <a:pt x="3769" y="66"/>
                  </a:lnTo>
                  <a:lnTo>
                    <a:pt x="2989" y="163"/>
                  </a:lnTo>
                  <a:lnTo>
                    <a:pt x="2307" y="261"/>
                  </a:lnTo>
                  <a:lnTo>
                    <a:pt x="1689" y="423"/>
                  </a:lnTo>
                  <a:lnTo>
                    <a:pt x="1170" y="618"/>
                  </a:lnTo>
                  <a:lnTo>
                    <a:pt x="747" y="813"/>
                  </a:lnTo>
                  <a:lnTo>
                    <a:pt x="552" y="943"/>
                  </a:lnTo>
                  <a:lnTo>
                    <a:pt x="390" y="1073"/>
                  </a:lnTo>
                  <a:lnTo>
                    <a:pt x="260" y="1203"/>
                  </a:lnTo>
                  <a:lnTo>
                    <a:pt x="162" y="1365"/>
                  </a:lnTo>
                  <a:lnTo>
                    <a:pt x="65" y="1495"/>
                  </a:lnTo>
                  <a:lnTo>
                    <a:pt x="32" y="1690"/>
                  </a:lnTo>
                  <a:lnTo>
                    <a:pt x="0" y="1853"/>
                  </a:lnTo>
                  <a:lnTo>
                    <a:pt x="0" y="2015"/>
                  </a:lnTo>
                  <a:lnTo>
                    <a:pt x="0" y="2210"/>
                  </a:lnTo>
                  <a:lnTo>
                    <a:pt x="65" y="2373"/>
                  </a:lnTo>
                  <a:lnTo>
                    <a:pt x="130" y="2568"/>
                  </a:lnTo>
                  <a:lnTo>
                    <a:pt x="227" y="2763"/>
                  </a:lnTo>
                  <a:lnTo>
                    <a:pt x="487" y="3185"/>
                  </a:lnTo>
                  <a:lnTo>
                    <a:pt x="845" y="3607"/>
                  </a:lnTo>
                  <a:lnTo>
                    <a:pt x="1300" y="4030"/>
                  </a:lnTo>
                  <a:lnTo>
                    <a:pt x="1852" y="4485"/>
                  </a:lnTo>
                  <a:lnTo>
                    <a:pt x="2469" y="4939"/>
                  </a:lnTo>
                  <a:lnTo>
                    <a:pt x="3184" y="5394"/>
                  </a:lnTo>
                  <a:lnTo>
                    <a:pt x="3964" y="5849"/>
                  </a:lnTo>
                  <a:lnTo>
                    <a:pt x="4809" y="6336"/>
                  </a:lnTo>
                  <a:lnTo>
                    <a:pt x="5751" y="6824"/>
                  </a:lnTo>
                  <a:lnTo>
                    <a:pt x="6725" y="7279"/>
                  </a:lnTo>
                  <a:lnTo>
                    <a:pt x="7798" y="7766"/>
                  </a:lnTo>
                  <a:lnTo>
                    <a:pt x="8902" y="8253"/>
                  </a:lnTo>
                  <a:lnTo>
                    <a:pt x="10104" y="8708"/>
                  </a:lnTo>
                  <a:lnTo>
                    <a:pt x="12054" y="9423"/>
                  </a:lnTo>
                  <a:lnTo>
                    <a:pt x="14133" y="10138"/>
                  </a:lnTo>
                  <a:lnTo>
                    <a:pt x="16310" y="10820"/>
                  </a:lnTo>
                  <a:lnTo>
                    <a:pt x="18584" y="11437"/>
                  </a:lnTo>
                  <a:lnTo>
                    <a:pt x="20859" y="12022"/>
                  </a:lnTo>
                  <a:lnTo>
                    <a:pt x="23068" y="12542"/>
                  </a:lnTo>
                  <a:lnTo>
                    <a:pt x="25245" y="12964"/>
                  </a:lnTo>
                  <a:lnTo>
                    <a:pt x="27292" y="13289"/>
                  </a:lnTo>
                  <a:lnTo>
                    <a:pt x="28526" y="13484"/>
                  </a:lnTo>
                  <a:lnTo>
                    <a:pt x="29761" y="13614"/>
                  </a:lnTo>
                  <a:lnTo>
                    <a:pt x="30898" y="13744"/>
                  </a:lnTo>
                  <a:lnTo>
                    <a:pt x="32003" y="13809"/>
                  </a:lnTo>
                  <a:lnTo>
                    <a:pt x="33042" y="13874"/>
                  </a:lnTo>
                  <a:lnTo>
                    <a:pt x="34927" y="13874"/>
                  </a:lnTo>
                  <a:lnTo>
                    <a:pt x="35772" y="13809"/>
                  </a:lnTo>
                  <a:lnTo>
                    <a:pt x="36551" y="13744"/>
                  </a:lnTo>
                  <a:lnTo>
                    <a:pt x="37234" y="13614"/>
                  </a:lnTo>
                  <a:lnTo>
                    <a:pt x="37851" y="13452"/>
                  </a:lnTo>
                  <a:lnTo>
                    <a:pt x="38371" y="13289"/>
                  </a:lnTo>
                  <a:lnTo>
                    <a:pt x="38793" y="13062"/>
                  </a:lnTo>
                  <a:lnTo>
                    <a:pt x="38988" y="12932"/>
                  </a:lnTo>
                  <a:lnTo>
                    <a:pt x="39151" y="12834"/>
                  </a:lnTo>
                  <a:lnTo>
                    <a:pt x="39280" y="12672"/>
                  </a:lnTo>
                  <a:lnTo>
                    <a:pt x="39378" y="12542"/>
                  </a:lnTo>
                  <a:lnTo>
                    <a:pt x="39475" y="12380"/>
                  </a:lnTo>
                  <a:lnTo>
                    <a:pt x="39508" y="12217"/>
                  </a:lnTo>
                  <a:lnTo>
                    <a:pt x="39540" y="12055"/>
                  </a:lnTo>
                  <a:lnTo>
                    <a:pt x="39573" y="11860"/>
                  </a:lnTo>
                  <a:lnTo>
                    <a:pt x="39540" y="11697"/>
                  </a:lnTo>
                  <a:lnTo>
                    <a:pt x="39475" y="11502"/>
                  </a:lnTo>
                  <a:lnTo>
                    <a:pt x="39410" y="11307"/>
                  </a:lnTo>
                  <a:lnTo>
                    <a:pt x="39313" y="11112"/>
                  </a:lnTo>
                  <a:lnTo>
                    <a:pt x="39053" y="10723"/>
                  </a:lnTo>
                  <a:lnTo>
                    <a:pt x="38696" y="10300"/>
                  </a:lnTo>
                  <a:lnTo>
                    <a:pt x="38241" y="9878"/>
                  </a:lnTo>
                  <a:lnTo>
                    <a:pt x="37688" y="9423"/>
                  </a:lnTo>
                  <a:lnTo>
                    <a:pt x="37071" y="8968"/>
                  </a:lnTo>
                  <a:lnTo>
                    <a:pt x="36356" y="8513"/>
                  </a:lnTo>
                  <a:lnTo>
                    <a:pt x="35577" y="8026"/>
                  </a:lnTo>
                  <a:lnTo>
                    <a:pt x="34732" y="7571"/>
                  </a:lnTo>
                  <a:lnTo>
                    <a:pt x="33790" y="7084"/>
                  </a:lnTo>
                  <a:lnTo>
                    <a:pt x="32815" y="6596"/>
                  </a:lnTo>
                  <a:lnTo>
                    <a:pt x="31743" y="6142"/>
                  </a:lnTo>
                  <a:lnTo>
                    <a:pt x="30638" y="5654"/>
                  </a:lnTo>
                  <a:lnTo>
                    <a:pt x="29468" y="5199"/>
                  </a:lnTo>
                  <a:lnTo>
                    <a:pt x="29533" y="5622"/>
                  </a:lnTo>
                  <a:lnTo>
                    <a:pt x="29566" y="6077"/>
                  </a:lnTo>
                  <a:lnTo>
                    <a:pt x="29598" y="6499"/>
                  </a:lnTo>
                  <a:lnTo>
                    <a:pt x="29631" y="6954"/>
                  </a:lnTo>
                  <a:lnTo>
                    <a:pt x="30248" y="7344"/>
                  </a:lnTo>
                  <a:lnTo>
                    <a:pt x="30833" y="7701"/>
                  </a:lnTo>
                  <a:lnTo>
                    <a:pt x="31288" y="8091"/>
                  </a:lnTo>
                  <a:lnTo>
                    <a:pt x="31678" y="8416"/>
                  </a:lnTo>
                  <a:lnTo>
                    <a:pt x="31970" y="8773"/>
                  </a:lnTo>
                  <a:lnTo>
                    <a:pt x="32165" y="9098"/>
                  </a:lnTo>
                  <a:lnTo>
                    <a:pt x="32230" y="9228"/>
                  </a:lnTo>
                  <a:lnTo>
                    <a:pt x="32263" y="9390"/>
                  </a:lnTo>
                  <a:lnTo>
                    <a:pt x="32263" y="9520"/>
                  </a:lnTo>
                  <a:lnTo>
                    <a:pt x="32263" y="9683"/>
                  </a:lnTo>
                  <a:lnTo>
                    <a:pt x="32198" y="9813"/>
                  </a:lnTo>
                  <a:lnTo>
                    <a:pt x="32133" y="9910"/>
                  </a:lnTo>
                  <a:lnTo>
                    <a:pt x="32035" y="10040"/>
                  </a:lnTo>
                  <a:lnTo>
                    <a:pt x="31905" y="10138"/>
                  </a:lnTo>
                  <a:lnTo>
                    <a:pt x="31613" y="10300"/>
                  </a:lnTo>
                  <a:lnTo>
                    <a:pt x="31223" y="10463"/>
                  </a:lnTo>
                  <a:lnTo>
                    <a:pt x="30736" y="10560"/>
                  </a:lnTo>
                  <a:lnTo>
                    <a:pt x="30183" y="10658"/>
                  </a:lnTo>
                  <a:lnTo>
                    <a:pt x="29566" y="10690"/>
                  </a:lnTo>
                  <a:lnTo>
                    <a:pt x="28851" y="10723"/>
                  </a:lnTo>
                  <a:lnTo>
                    <a:pt x="27909" y="10690"/>
                  </a:lnTo>
                  <a:lnTo>
                    <a:pt x="26869" y="10625"/>
                  </a:lnTo>
                  <a:lnTo>
                    <a:pt x="25732" y="10495"/>
                  </a:lnTo>
                  <a:lnTo>
                    <a:pt x="24530" y="10333"/>
                  </a:lnTo>
                  <a:lnTo>
                    <a:pt x="23263" y="10105"/>
                  </a:lnTo>
                  <a:lnTo>
                    <a:pt x="21931" y="9845"/>
                  </a:lnTo>
                  <a:lnTo>
                    <a:pt x="20566" y="9553"/>
                  </a:lnTo>
                  <a:lnTo>
                    <a:pt x="19169" y="9196"/>
                  </a:lnTo>
                  <a:lnTo>
                    <a:pt x="17772" y="8806"/>
                  </a:lnTo>
                  <a:lnTo>
                    <a:pt x="16440" y="8383"/>
                  </a:lnTo>
                  <a:lnTo>
                    <a:pt x="15173" y="7961"/>
                  </a:lnTo>
                  <a:lnTo>
                    <a:pt x="13971" y="7506"/>
                  </a:lnTo>
                  <a:lnTo>
                    <a:pt x="12834" y="7051"/>
                  </a:lnTo>
                  <a:lnTo>
                    <a:pt x="11794" y="6596"/>
                  </a:lnTo>
                  <a:lnTo>
                    <a:pt x="10852" y="6142"/>
                  </a:lnTo>
                  <a:lnTo>
                    <a:pt x="10007" y="5687"/>
                  </a:lnTo>
                  <a:lnTo>
                    <a:pt x="9422" y="5329"/>
                  </a:lnTo>
                  <a:lnTo>
                    <a:pt x="8902" y="4972"/>
                  </a:lnTo>
                  <a:lnTo>
                    <a:pt x="8447" y="4614"/>
                  </a:lnTo>
                  <a:lnTo>
                    <a:pt x="8090" y="4290"/>
                  </a:lnTo>
                  <a:lnTo>
                    <a:pt x="7830" y="3965"/>
                  </a:lnTo>
                  <a:lnTo>
                    <a:pt x="7668" y="3640"/>
                  </a:lnTo>
                  <a:lnTo>
                    <a:pt x="7603" y="3510"/>
                  </a:lnTo>
                  <a:lnTo>
                    <a:pt x="7570" y="3347"/>
                  </a:lnTo>
                  <a:lnTo>
                    <a:pt x="7570" y="3217"/>
                  </a:lnTo>
                  <a:lnTo>
                    <a:pt x="7603" y="3087"/>
                  </a:lnTo>
                  <a:lnTo>
                    <a:pt x="7635" y="2957"/>
                  </a:lnTo>
                  <a:lnTo>
                    <a:pt x="7733" y="2828"/>
                  </a:lnTo>
                  <a:lnTo>
                    <a:pt x="7830" y="2730"/>
                  </a:lnTo>
                  <a:lnTo>
                    <a:pt x="7960" y="2633"/>
                  </a:lnTo>
                  <a:lnTo>
                    <a:pt x="8285" y="2438"/>
                  </a:lnTo>
                  <a:lnTo>
                    <a:pt x="8707" y="2308"/>
                  </a:lnTo>
                  <a:lnTo>
                    <a:pt x="9227" y="2178"/>
                  </a:lnTo>
                  <a:lnTo>
                    <a:pt x="9812" y="2113"/>
                  </a:lnTo>
                  <a:lnTo>
                    <a:pt x="10494" y="2048"/>
                  </a:lnTo>
                  <a:lnTo>
                    <a:pt x="11242" y="2048"/>
                  </a:lnTo>
                  <a:lnTo>
                    <a:pt x="11469" y="1658"/>
                  </a:lnTo>
                  <a:lnTo>
                    <a:pt x="11696" y="1301"/>
                  </a:lnTo>
                  <a:lnTo>
                    <a:pt x="11989" y="943"/>
                  </a:lnTo>
                  <a:lnTo>
                    <a:pt x="12249" y="586"/>
                  </a:lnTo>
                  <a:lnTo>
                    <a:pt x="11014" y="423"/>
                  </a:lnTo>
                  <a:lnTo>
                    <a:pt x="9812" y="261"/>
                  </a:lnTo>
                  <a:lnTo>
                    <a:pt x="8642" y="163"/>
                  </a:lnTo>
                  <a:lnTo>
                    <a:pt x="7538" y="66"/>
                  </a:lnTo>
                  <a:lnTo>
                    <a:pt x="6498" y="33"/>
                  </a:lnTo>
                  <a:lnTo>
                    <a:pt x="5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 rot="-2793429">
              <a:off x="1679400" y="1191707"/>
              <a:ext cx="64097" cy="64097"/>
            </a:xfrm>
            <a:custGeom>
              <a:rect b="b" l="l" r="r" t="t"/>
              <a:pathLst>
                <a:path extrusionOk="0" h="1528" w="1528">
                  <a:moveTo>
                    <a:pt x="650" y="1"/>
                  </a:moveTo>
                  <a:lnTo>
                    <a:pt x="520" y="33"/>
                  </a:lnTo>
                  <a:lnTo>
                    <a:pt x="358" y="98"/>
                  </a:lnTo>
                  <a:lnTo>
                    <a:pt x="260" y="196"/>
                  </a:lnTo>
                  <a:lnTo>
                    <a:pt x="130" y="326"/>
                  </a:lnTo>
                  <a:lnTo>
                    <a:pt x="65" y="456"/>
                  </a:lnTo>
                  <a:lnTo>
                    <a:pt x="0" y="586"/>
                  </a:lnTo>
                  <a:lnTo>
                    <a:pt x="0" y="748"/>
                  </a:lnTo>
                  <a:lnTo>
                    <a:pt x="0" y="878"/>
                  </a:lnTo>
                  <a:lnTo>
                    <a:pt x="33" y="1040"/>
                  </a:lnTo>
                  <a:lnTo>
                    <a:pt x="98" y="1170"/>
                  </a:lnTo>
                  <a:lnTo>
                    <a:pt x="195" y="1300"/>
                  </a:lnTo>
                  <a:lnTo>
                    <a:pt x="325" y="1398"/>
                  </a:lnTo>
                  <a:lnTo>
                    <a:pt x="455" y="1463"/>
                  </a:lnTo>
                  <a:lnTo>
                    <a:pt x="585" y="1528"/>
                  </a:lnTo>
                  <a:lnTo>
                    <a:pt x="878" y="1528"/>
                  </a:lnTo>
                  <a:lnTo>
                    <a:pt x="1040" y="1495"/>
                  </a:lnTo>
                  <a:lnTo>
                    <a:pt x="1170" y="1430"/>
                  </a:lnTo>
                  <a:lnTo>
                    <a:pt x="1300" y="1333"/>
                  </a:lnTo>
                  <a:lnTo>
                    <a:pt x="1398" y="1235"/>
                  </a:lnTo>
                  <a:lnTo>
                    <a:pt x="1463" y="1105"/>
                  </a:lnTo>
                  <a:lnTo>
                    <a:pt x="1528" y="943"/>
                  </a:lnTo>
                  <a:lnTo>
                    <a:pt x="1528" y="813"/>
                  </a:lnTo>
                  <a:lnTo>
                    <a:pt x="1528" y="651"/>
                  </a:lnTo>
                  <a:lnTo>
                    <a:pt x="1495" y="521"/>
                  </a:lnTo>
                  <a:lnTo>
                    <a:pt x="1430" y="358"/>
                  </a:lnTo>
                  <a:lnTo>
                    <a:pt x="1333" y="261"/>
                  </a:lnTo>
                  <a:lnTo>
                    <a:pt x="1235" y="131"/>
                  </a:lnTo>
                  <a:lnTo>
                    <a:pt x="1073" y="66"/>
                  </a:lnTo>
                  <a:lnTo>
                    <a:pt x="943" y="33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 rot="-2793429">
              <a:off x="1198339" y="1279773"/>
              <a:ext cx="64097" cy="65481"/>
            </a:xfrm>
            <a:custGeom>
              <a:rect b="b" l="l" r="r" t="t"/>
              <a:pathLst>
                <a:path extrusionOk="0" h="1561" w="1528">
                  <a:moveTo>
                    <a:pt x="780" y="1"/>
                  </a:moveTo>
                  <a:lnTo>
                    <a:pt x="650" y="33"/>
                  </a:lnTo>
                  <a:lnTo>
                    <a:pt x="488" y="66"/>
                  </a:lnTo>
                  <a:lnTo>
                    <a:pt x="358" y="131"/>
                  </a:lnTo>
                  <a:lnTo>
                    <a:pt x="228" y="196"/>
                  </a:lnTo>
                  <a:lnTo>
                    <a:pt x="130" y="326"/>
                  </a:lnTo>
                  <a:lnTo>
                    <a:pt x="65" y="456"/>
                  </a:lnTo>
                  <a:lnTo>
                    <a:pt x="0" y="618"/>
                  </a:lnTo>
                  <a:lnTo>
                    <a:pt x="0" y="748"/>
                  </a:lnTo>
                  <a:lnTo>
                    <a:pt x="0" y="911"/>
                  </a:lnTo>
                  <a:lnTo>
                    <a:pt x="33" y="1041"/>
                  </a:lnTo>
                  <a:lnTo>
                    <a:pt x="98" y="1171"/>
                  </a:lnTo>
                  <a:lnTo>
                    <a:pt x="195" y="1301"/>
                  </a:lnTo>
                  <a:lnTo>
                    <a:pt x="293" y="1398"/>
                  </a:lnTo>
                  <a:lnTo>
                    <a:pt x="423" y="1495"/>
                  </a:lnTo>
                  <a:lnTo>
                    <a:pt x="585" y="1528"/>
                  </a:lnTo>
                  <a:lnTo>
                    <a:pt x="715" y="1560"/>
                  </a:lnTo>
                  <a:lnTo>
                    <a:pt x="878" y="1528"/>
                  </a:lnTo>
                  <a:lnTo>
                    <a:pt x="1008" y="1495"/>
                  </a:lnTo>
                  <a:lnTo>
                    <a:pt x="1170" y="1431"/>
                  </a:lnTo>
                  <a:lnTo>
                    <a:pt x="1267" y="1366"/>
                  </a:lnTo>
                  <a:lnTo>
                    <a:pt x="1365" y="1236"/>
                  </a:lnTo>
                  <a:lnTo>
                    <a:pt x="1462" y="1106"/>
                  </a:lnTo>
                  <a:lnTo>
                    <a:pt x="1495" y="943"/>
                  </a:lnTo>
                  <a:lnTo>
                    <a:pt x="1527" y="813"/>
                  </a:lnTo>
                  <a:lnTo>
                    <a:pt x="1527" y="651"/>
                  </a:lnTo>
                  <a:lnTo>
                    <a:pt x="1495" y="521"/>
                  </a:lnTo>
                  <a:lnTo>
                    <a:pt x="1430" y="391"/>
                  </a:lnTo>
                  <a:lnTo>
                    <a:pt x="1332" y="261"/>
                  </a:lnTo>
                  <a:lnTo>
                    <a:pt x="1202" y="163"/>
                  </a:lnTo>
                  <a:lnTo>
                    <a:pt x="1073" y="66"/>
                  </a:lnTo>
                  <a:lnTo>
                    <a:pt x="943" y="33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 rot="-2793429">
              <a:off x="1435901" y="1300723"/>
              <a:ext cx="107723" cy="98201"/>
            </a:xfrm>
            <a:custGeom>
              <a:rect b="b" l="l" r="r" t="t"/>
              <a:pathLst>
                <a:path extrusionOk="0" h="2341" w="2568">
                  <a:moveTo>
                    <a:pt x="391" y="1"/>
                  </a:moveTo>
                  <a:lnTo>
                    <a:pt x="326" y="33"/>
                  </a:lnTo>
                  <a:lnTo>
                    <a:pt x="261" y="98"/>
                  </a:lnTo>
                  <a:lnTo>
                    <a:pt x="163" y="293"/>
                  </a:lnTo>
                  <a:lnTo>
                    <a:pt x="66" y="488"/>
                  </a:lnTo>
                  <a:lnTo>
                    <a:pt x="1" y="683"/>
                  </a:lnTo>
                  <a:lnTo>
                    <a:pt x="1" y="911"/>
                  </a:lnTo>
                  <a:lnTo>
                    <a:pt x="1" y="1106"/>
                  </a:lnTo>
                  <a:lnTo>
                    <a:pt x="66" y="1301"/>
                  </a:lnTo>
                  <a:lnTo>
                    <a:pt x="131" y="1528"/>
                  </a:lnTo>
                  <a:lnTo>
                    <a:pt x="228" y="1723"/>
                  </a:lnTo>
                  <a:lnTo>
                    <a:pt x="358" y="1885"/>
                  </a:lnTo>
                  <a:lnTo>
                    <a:pt x="521" y="2015"/>
                  </a:lnTo>
                  <a:lnTo>
                    <a:pt x="683" y="2145"/>
                  </a:lnTo>
                  <a:lnTo>
                    <a:pt x="878" y="2243"/>
                  </a:lnTo>
                  <a:lnTo>
                    <a:pt x="1073" y="2308"/>
                  </a:lnTo>
                  <a:lnTo>
                    <a:pt x="1301" y="2340"/>
                  </a:lnTo>
                  <a:lnTo>
                    <a:pt x="1495" y="2340"/>
                  </a:lnTo>
                  <a:lnTo>
                    <a:pt x="1723" y="2308"/>
                  </a:lnTo>
                  <a:lnTo>
                    <a:pt x="1950" y="2210"/>
                  </a:lnTo>
                  <a:lnTo>
                    <a:pt x="2178" y="2080"/>
                  </a:lnTo>
                  <a:lnTo>
                    <a:pt x="2373" y="1950"/>
                  </a:lnTo>
                  <a:lnTo>
                    <a:pt x="2535" y="1755"/>
                  </a:lnTo>
                  <a:lnTo>
                    <a:pt x="2568" y="1690"/>
                  </a:lnTo>
                  <a:lnTo>
                    <a:pt x="2568" y="1593"/>
                  </a:lnTo>
                  <a:lnTo>
                    <a:pt x="2535" y="1528"/>
                  </a:lnTo>
                  <a:lnTo>
                    <a:pt x="2470" y="1463"/>
                  </a:lnTo>
                  <a:lnTo>
                    <a:pt x="2405" y="1431"/>
                  </a:lnTo>
                  <a:lnTo>
                    <a:pt x="2340" y="1431"/>
                  </a:lnTo>
                  <a:lnTo>
                    <a:pt x="2275" y="1463"/>
                  </a:lnTo>
                  <a:lnTo>
                    <a:pt x="2210" y="1496"/>
                  </a:lnTo>
                  <a:lnTo>
                    <a:pt x="2048" y="1658"/>
                  </a:lnTo>
                  <a:lnTo>
                    <a:pt x="1918" y="1788"/>
                  </a:lnTo>
                  <a:lnTo>
                    <a:pt x="1723" y="1853"/>
                  </a:lnTo>
                  <a:lnTo>
                    <a:pt x="1560" y="1918"/>
                  </a:lnTo>
                  <a:lnTo>
                    <a:pt x="1366" y="1918"/>
                  </a:lnTo>
                  <a:lnTo>
                    <a:pt x="1171" y="1885"/>
                  </a:lnTo>
                  <a:lnTo>
                    <a:pt x="976" y="1820"/>
                  </a:lnTo>
                  <a:lnTo>
                    <a:pt x="813" y="1723"/>
                  </a:lnTo>
                  <a:lnTo>
                    <a:pt x="651" y="1593"/>
                  </a:lnTo>
                  <a:lnTo>
                    <a:pt x="553" y="1431"/>
                  </a:lnTo>
                  <a:lnTo>
                    <a:pt x="456" y="1268"/>
                  </a:lnTo>
                  <a:lnTo>
                    <a:pt x="423" y="1073"/>
                  </a:lnTo>
                  <a:lnTo>
                    <a:pt x="423" y="878"/>
                  </a:lnTo>
                  <a:lnTo>
                    <a:pt x="423" y="716"/>
                  </a:lnTo>
                  <a:lnTo>
                    <a:pt x="488" y="521"/>
                  </a:lnTo>
                  <a:lnTo>
                    <a:pt x="586" y="358"/>
                  </a:lnTo>
                  <a:lnTo>
                    <a:pt x="618" y="261"/>
                  </a:lnTo>
                  <a:lnTo>
                    <a:pt x="618" y="196"/>
                  </a:lnTo>
                  <a:lnTo>
                    <a:pt x="586" y="98"/>
                  </a:lnTo>
                  <a:lnTo>
                    <a:pt x="553" y="66"/>
                  </a:lnTo>
                  <a:lnTo>
                    <a:pt x="488" y="33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5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Q3. </a:t>
            </a:r>
            <a:r>
              <a:rPr lang="en" sz="1900"/>
              <a:t>Does including clouds affect the best fit model? </a:t>
            </a:r>
            <a:endParaRPr sz="1900"/>
          </a:p>
        </p:txBody>
      </p:sp>
      <p:pic>
        <p:nvPicPr>
          <p:cNvPr id="1101" name="Google Shape;11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125" y="1197300"/>
            <a:ext cx="6301251" cy="35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50" y="380850"/>
            <a:ext cx="4192901" cy="236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350" y="2457350"/>
            <a:ext cx="4426573" cy="247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46"/>
          <p:cNvSpPr txBox="1"/>
          <p:nvPr>
            <p:ph type="title"/>
          </p:nvPr>
        </p:nvSpPr>
        <p:spPr>
          <a:xfrm>
            <a:off x="-1200800" y="32197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NIRCam f322w2 </a:t>
            </a:r>
            <a:r>
              <a:rPr lang="en" sz="2800">
                <a:solidFill>
                  <a:schemeClr val="accent5"/>
                </a:solidFill>
              </a:rPr>
              <a:t>👉</a:t>
            </a:r>
            <a:endParaRPr sz="2800">
              <a:solidFill>
                <a:schemeClr val="accent5"/>
              </a:solidFill>
            </a:endParaRPr>
          </a:p>
        </p:txBody>
      </p:sp>
      <p:sp>
        <p:nvSpPr>
          <p:cNvPr id="1109" name="Google Shape;1109;p46"/>
          <p:cNvSpPr txBox="1"/>
          <p:nvPr>
            <p:ph type="title"/>
          </p:nvPr>
        </p:nvSpPr>
        <p:spPr>
          <a:xfrm>
            <a:off x="2834625" y="112048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5"/>
                </a:solidFill>
              </a:rPr>
              <a:t>👈 </a:t>
            </a:r>
            <a:r>
              <a:rPr lang="en" sz="2800">
                <a:solidFill>
                  <a:schemeClr val="accent5"/>
                </a:solidFill>
              </a:rPr>
              <a:t>NIRSpec G395H</a:t>
            </a:r>
            <a:endParaRPr sz="2800">
              <a:solidFill>
                <a:schemeClr val="accent5"/>
              </a:solidFill>
            </a:endParaRPr>
          </a:p>
        </p:txBody>
      </p:sp>
      <p:grpSp>
        <p:nvGrpSpPr>
          <p:cNvPr id="1110" name="Google Shape;1110;p46"/>
          <p:cNvGrpSpPr/>
          <p:nvPr/>
        </p:nvGrpSpPr>
        <p:grpSpPr>
          <a:xfrm>
            <a:off x="139526" y="3704006"/>
            <a:ext cx="2507555" cy="1864529"/>
            <a:chOff x="1033300" y="3499975"/>
            <a:chExt cx="665275" cy="494675"/>
          </a:xfrm>
        </p:grpSpPr>
        <p:sp>
          <p:nvSpPr>
            <p:cNvPr id="1111" name="Google Shape;1111;p46"/>
            <p:cNvSpPr/>
            <p:nvPr/>
          </p:nvSpPr>
          <p:spPr>
            <a:xfrm>
              <a:off x="1042250" y="3516200"/>
              <a:ext cx="656325" cy="478450"/>
            </a:xfrm>
            <a:custGeom>
              <a:rect b="b" l="l" r="r" t="t"/>
              <a:pathLst>
                <a:path extrusionOk="0" h="19138" w="26253">
                  <a:moveTo>
                    <a:pt x="228" y="1"/>
                  </a:moveTo>
                  <a:lnTo>
                    <a:pt x="0" y="66"/>
                  </a:lnTo>
                  <a:lnTo>
                    <a:pt x="98" y="358"/>
                  </a:lnTo>
                  <a:lnTo>
                    <a:pt x="325" y="293"/>
                  </a:lnTo>
                  <a:lnTo>
                    <a:pt x="228" y="1"/>
                  </a:lnTo>
                  <a:close/>
                  <a:moveTo>
                    <a:pt x="617" y="911"/>
                  </a:moveTo>
                  <a:lnTo>
                    <a:pt x="390" y="1008"/>
                  </a:lnTo>
                  <a:lnTo>
                    <a:pt x="585" y="1300"/>
                  </a:lnTo>
                  <a:lnTo>
                    <a:pt x="812" y="1593"/>
                  </a:lnTo>
                  <a:lnTo>
                    <a:pt x="845" y="1593"/>
                  </a:lnTo>
                  <a:lnTo>
                    <a:pt x="1007" y="1430"/>
                  </a:lnTo>
                  <a:lnTo>
                    <a:pt x="975" y="1430"/>
                  </a:lnTo>
                  <a:lnTo>
                    <a:pt x="780" y="1170"/>
                  </a:lnTo>
                  <a:lnTo>
                    <a:pt x="617" y="911"/>
                  </a:lnTo>
                  <a:close/>
                  <a:moveTo>
                    <a:pt x="9032" y="1983"/>
                  </a:moveTo>
                  <a:lnTo>
                    <a:pt x="8318" y="2015"/>
                  </a:lnTo>
                  <a:lnTo>
                    <a:pt x="8350" y="2243"/>
                  </a:lnTo>
                  <a:lnTo>
                    <a:pt x="9032" y="2210"/>
                  </a:lnTo>
                  <a:lnTo>
                    <a:pt x="9032" y="1983"/>
                  </a:lnTo>
                  <a:close/>
                  <a:moveTo>
                    <a:pt x="9747" y="2015"/>
                  </a:moveTo>
                  <a:lnTo>
                    <a:pt x="9715" y="2243"/>
                  </a:lnTo>
                  <a:lnTo>
                    <a:pt x="10072" y="2275"/>
                  </a:lnTo>
                  <a:lnTo>
                    <a:pt x="10397" y="2373"/>
                  </a:lnTo>
                  <a:lnTo>
                    <a:pt x="10462" y="2145"/>
                  </a:lnTo>
                  <a:lnTo>
                    <a:pt x="10105" y="2048"/>
                  </a:lnTo>
                  <a:lnTo>
                    <a:pt x="9747" y="2015"/>
                  </a:lnTo>
                  <a:close/>
                  <a:moveTo>
                    <a:pt x="1527" y="1885"/>
                  </a:moveTo>
                  <a:lnTo>
                    <a:pt x="1397" y="2080"/>
                  </a:lnTo>
                  <a:lnTo>
                    <a:pt x="1690" y="2275"/>
                  </a:lnTo>
                  <a:lnTo>
                    <a:pt x="2015" y="2405"/>
                  </a:lnTo>
                  <a:lnTo>
                    <a:pt x="2112" y="2210"/>
                  </a:lnTo>
                  <a:lnTo>
                    <a:pt x="1820" y="2048"/>
                  </a:lnTo>
                  <a:lnTo>
                    <a:pt x="1527" y="1885"/>
                  </a:lnTo>
                  <a:close/>
                  <a:moveTo>
                    <a:pt x="7603" y="2080"/>
                  </a:moveTo>
                  <a:lnTo>
                    <a:pt x="6921" y="2178"/>
                  </a:lnTo>
                  <a:lnTo>
                    <a:pt x="6953" y="2405"/>
                  </a:lnTo>
                  <a:lnTo>
                    <a:pt x="7635" y="2308"/>
                  </a:lnTo>
                  <a:lnTo>
                    <a:pt x="7603" y="2080"/>
                  </a:lnTo>
                  <a:close/>
                  <a:moveTo>
                    <a:pt x="6206" y="2275"/>
                  </a:moveTo>
                  <a:lnTo>
                    <a:pt x="5523" y="2373"/>
                  </a:lnTo>
                  <a:lnTo>
                    <a:pt x="5556" y="2600"/>
                  </a:lnTo>
                  <a:lnTo>
                    <a:pt x="6238" y="2503"/>
                  </a:lnTo>
                  <a:lnTo>
                    <a:pt x="6206" y="2275"/>
                  </a:lnTo>
                  <a:close/>
                  <a:moveTo>
                    <a:pt x="2762" y="2373"/>
                  </a:moveTo>
                  <a:lnTo>
                    <a:pt x="2729" y="2600"/>
                  </a:lnTo>
                  <a:lnTo>
                    <a:pt x="3054" y="2665"/>
                  </a:lnTo>
                  <a:lnTo>
                    <a:pt x="3444" y="2697"/>
                  </a:lnTo>
                  <a:lnTo>
                    <a:pt x="3444" y="2470"/>
                  </a:lnTo>
                  <a:lnTo>
                    <a:pt x="3087" y="2438"/>
                  </a:lnTo>
                  <a:lnTo>
                    <a:pt x="2762" y="2373"/>
                  </a:lnTo>
                  <a:close/>
                  <a:moveTo>
                    <a:pt x="4841" y="2438"/>
                  </a:moveTo>
                  <a:lnTo>
                    <a:pt x="4126" y="2470"/>
                  </a:lnTo>
                  <a:lnTo>
                    <a:pt x="4159" y="2730"/>
                  </a:lnTo>
                  <a:lnTo>
                    <a:pt x="4841" y="2665"/>
                  </a:lnTo>
                  <a:lnTo>
                    <a:pt x="4841" y="2438"/>
                  </a:lnTo>
                  <a:close/>
                  <a:moveTo>
                    <a:pt x="11112" y="2405"/>
                  </a:moveTo>
                  <a:lnTo>
                    <a:pt x="11014" y="2600"/>
                  </a:lnTo>
                  <a:lnTo>
                    <a:pt x="11242" y="2730"/>
                  </a:lnTo>
                  <a:lnTo>
                    <a:pt x="11469" y="2892"/>
                  </a:lnTo>
                  <a:lnTo>
                    <a:pt x="11567" y="2990"/>
                  </a:lnTo>
                  <a:lnTo>
                    <a:pt x="11729" y="2795"/>
                  </a:lnTo>
                  <a:lnTo>
                    <a:pt x="11599" y="2697"/>
                  </a:lnTo>
                  <a:lnTo>
                    <a:pt x="11372" y="2535"/>
                  </a:lnTo>
                  <a:lnTo>
                    <a:pt x="11112" y="2405"/>
                  </a:lnTo>
                  <a:close/>
                  <a:moveTo>
                    <a:pt x="12184" y="3347"/>
                  </a:moveTo>
                  <a:lnTo>
                    <a:pt x="11989" y="3477"/>
                  </a:lnTo>
                  <a:lnTo>
                    <a:pt x="12151" y="3770"/>
                  </a:lnTo>
                  <a:lnTo>
                    <a:pt x="12281" y="4095"/>
                  </a:lnTo>
                  <a:lnTo>
                    <a:pt x="12509" y="4030"/>
                  </a:lnTo>
                  <a:lnTo>
                    <a:pt x="12379" y="3672"/>
                  </a:lnTo>
                  <a:lnTo>
                    <a:pt x="12184" y="3347"/>
                  </a:lnTo>
                  <a:close/>
                  <a:moveTo>
                    <a:pt x="12671" y="4712"/>
                  </a:moveTo>
                  <a:lnTo>
                    <a:pt x="12444" y="4744"/>
                  </a:lnTo>
                  <a:lnTo>
                    <a:pt x="12476" y="5069"/>
                  </a:lnTo>
                  <a:lnTo>
                    <a:pt x="12509" y="5427"/>
                  </a:lnTo>
                  <a:lnTo>
                    <a:pt x="12736" y="5427"/>
                  </a:lnTo>
                  <a:lnTo>
                    <a:pt x="12704" y="5069"/>
                  </a:lnTo>
                  <a:lnTo>
                    <a:pt x="12671" y="4712"/>
                  </a:lnTo>
                  <a:close/>
                  <a:moveTo>
                    <a:pt x="12476" y="6141"/>
                  </a:moveTo>
                  <a:lnTo>
                    <a:pt x="12444" y="6824"/>
                  </a:lnTo>
                  <a:lnTo>
                    <a:pt x="12671" y="6856"/>
                  </a:lnTo>
                  <a:lnTo>
                    <a:pt x="12736" y="6141"/>
                  </a:lnTo>
                  <a:close/>
                  <a:moveTo>
                    <a:pt x="12346" y="7506"/>
                  </a:moveTo>
                  <a:lnTo>
                    <a:pt x="12249" y="8221"/>
                  </a:lnTo>
                  <a:lnTo>
                    <a:pt x="12476" y="8253"/>
                  </a:lnTo>
                  <a:lnTo>
                    <a:pt x="12574" y="7538"/>
                  </a:lnTo>
                  <a:lnTo>
                    <a:pt x="12346" y="7506"/>
                  </a:lnTo>
                  <a:close/>
                  <a:moveTo>
                    <a:pt x="12119" y="8903"/>
                  </a:moveTo>
                  <a:lnTo>
                    <a:pt x="12021" y="9585"/>
                  </a:lnTo>
                  <a:lnTo>
                    <a:pt x="12249" y="9618"/>
                  </a:lnTo>
                  <a:lnTo>
                    <a:pt x="12346" y="8936"/>
                  </a:lnTo>
                  <a:lnTo>
                    <a:pt x="12119" y="8903"/>
                  </a:lnTo>
                  <a:close/>
                  <a:moveTo>
                    <a:pt x="11924" y="10300"/>
                  </a:moveTo>
                  <a:lnTo>
                    <a:pt x="11827" y="10982"/>
                  </a:lnTo>
                  <a:lnTo>
                    <a:pt x="12054" y="11015"/>
                  </a:lnTo>
                  <a:lnTo>
                    <a:pt x="12151" y="10333"/>
                  </a:lnTo>
                  <a:lnTo>
                    <a:pt x="11924" y="10300"/>
                  </a:lnTo>
                  <a:close/>
                  <a:moveTo>
                    <a:pt x="11762" y="11697"/>
                  </a:moveTo>
                  <a:lnTo>
                    <a:pt x="11729" y="12412"/>
                  </a:lnTo>
                  <a:lnTo>
                    <a:pt x="11956" y="12412"/>
                  </a:lnTo>
                  <a:lnTo>
                    <a:pt x="11989" y="11697"/>
                  </a:lnTo>
                  <a:close/>
                  <a:moveTo>
                    <a:pt x="11989" y="13094"/>
                  </a:moveTo>
                  <a:lnTo>
                    <a:pt x="11729" y="13127"/>
                  </a:lnTo>
                  <a:lnTo>
                    <a:pt x="11827" y="13809"/>
                  </a:lnTo>
                  <a:lnTo>
                    <a:pt x="12054" y="13777"/>
                  </a:lnTo>
                  <a:lnTo>
                    <a:pt x="11989" y="13094"/>
                  </a:lnTo>
                  <a:close/>
                  <a:moveTo>
                    <a:pt x="12184" y="14459"/>
                  </a:moveTo>
                  <a:lnTo>
                    <a:pt x="11956" y="14524"/>
                  </a:lnTo>
                  <a:lnTo>
                    <a:pt x="12054" y="14881"/>
                  </a:lnTo>
                  <a:lnTo>
                    <a:pt x="12151" y="15206"/>
                  </a:lnTo>
                  <a:lnTo>
                    <a:pt x="12379" y="15109"/>
                  </a:lnTo>
                  <a:lnTo>
                    <a:pt x="12281" y="14784"/>
                  </a:lnTo>
                  <a:lnTo>
                    <a:pt x="12184" y="14459"/>
                  </a:lnTo>
                  <a:close/>
                  <a:moveTo>
                    <a:pt x="12671" y="15726"/>
                  </a:moveTo>
                  <a:lnTo>
                    <a:pt x="12476" y="15856"/>
                  </a:lnTo>
                  <a:lnTo>
                    <a:pt x="12769" y="16311"/>
                  </a:lnTo>
                  <a:lnTo>
                    <a:pt x="12866" y="16441"/>
                  </a:lnTo>
                  <a:lnTo>
                    <a:pt x="13061" y="16311"/>
                  </a:lnTo>
                  <a:lnTo>
                    <a:pt x="12964" y="16181"/>
                  </a:lnTo>
                  <a:lnTo>
                    <a:pt x="12671" y="15726"/>
                  </a:lnTo>
                  <a:close/>
                  <a:moveTo>
                    <a:pt x="13516" y="16831"/>
                  </a:moveTo>
                  <a:lnTo>
                    <a:pt x="13354" y="16993"/>
                  </a:lnTo>
                  <a:lnTo>
                    <a:pt x="13613" y="17220"/>
                  </a:lnTo>
                  <a:lnTo>
                    <a:pt x="13873" y="17448"/>
                  </a:lnTo>
                  <a:lnTo>
                    <a:pt x="14036" y="17253"/>
                  </a:lnTo>
                  <a:lnTo>
                    <a:pt x="13743" y="17058"/>
                  </a:lnTo>
                  <a:lnTo>
                    <a:pt x="13516" y="16831"/>
                  </a:lnTo>
                  <a:close/>
                  <a:moveTo>
                    <a:pt x="14588" y="17643"/>
                  </a:moveTo>
                  <a:lnTo>
                    <a:pt x="14491" y="17838"/>
                  </a:lnTo>
                  <a:lnTo>
                    <a:pt x="15108" y="18163"/>
                  </a:lnTo>
                  <a:lnTo>
                    <a:pt x="15205" y="17968"/>
                  </a:lnTo>
                  <a:lnTo>
                    <a:pt x="14588" y="17643"/>
                  </a:lnTo>
                  <a:close/>
                  <a:moveTo>
                    <a:pt x="15855" y="18228"/>
                  </a:moveTo>
                  <a:lnTo>
                    <a:pt x="15790" y="18423"/>
                  </a:lnTo>
                  <a:lnTo>
                    <a:pt x="16473" y="18650"/>
                  </a:lnTo>
                  <a:lnTo>
                    <a:pt x="16505" y="18423"/>
                  </a:lnTo>
                  <a:lnTo>
                    <a:pt x="15855" y="18228"/>
                  </a:lnTo>
                  <a:close/>
                  <a:moveTo>
                    <a:pt x="26220" y="18455"/>
                  </a:moveTo>
                  <a:lnTo>
                    <a:pt x="25537" y="18553"/>
                  </a:lnTo>
                  <a:lnTo>
                    <a:pt x="25570" y="18780"/>
                  </a:lnTo>
                  <a:lnTo>
                    <a:pt x="26252" y="18683"/>
                  </a:lnTo>
                  <a:lnTo>
                    <a:pt x="26220" y="18455"/>
                  </a:lnTo>
                  <a:close/>
                  <a:moveTo>
                    <a:pt x="17187" y="18585"/>
                  </a:moveTo>
                  <a:lnTo>
                    <a:pt x="17155" y="18812"/>
                  </a:lnTo>
                  <a:lnTo>
                    <a:pt x="17837" y="18942"/>
                  </a:lnTo>
                  <a:lnTo>
                    <a:pt x="17870" y="18715"/>
                  </a:lnTo>
                  <a:lnTo>
                    <a:pt x="17187" y="18585"/>
                  </a:lnTo>
                  <a:close/>
                  <a:moveTo>
                    <a:pt x="24855" y="18618"/>
                  </a:moveTo>
                  <a:lnTo>
                    <a:pt x="24140" y="18715"/>
                  </a:lnTo>
                  <a:lnTo>
                    <a:pt x="24173" y="18942"/>
                  </a:lnTo>
                  <a:lnTo>
                    <a:pt x="24855" y="18877"/>
                  </a:lnTo>
                  <a:lnTo>
                    <a:pt x="24855" y="18618"/>
                  </a:lnTo>
                  <a:close/>
                  <a:moveTo>
                    <a:pt x="18584" y="18780"/>
                  </a:moveTo>
                  <a:lnTo>
                    <a:pt x="18552" y="19040"/>
                  </a:lnTo>
                  <a:lnTo>
                    <a:pt x="19234" y="19072"/>
                  </a:lnTo>
                  <a:lnTo>
                    <a:pt x="19267" y="18845"/>
                  </a:lnTo>
                  <a:lnTo>
                    <a:pt x="18584" y="18780"/>
                  </a:lnTo>
                  <a:close/>
                  <a:moveTo>
                    <a:pt x="23458" y="18780"/>
                  </a:moveTo>
                  <a:lnTo>
                    <a:pt x="22743" y="18845"/>
                  </a:lnTo>
                  <a:lnTo>
                    <a:pt x="22776" y="19072"/>
                  </a:lnTo>
                  <a:lnTo>
                    <a:pt x="23458" y="19007"/>
                  </a:lnTo>
                  <a:lnTo>
                    <a:pt x="23458" y="18780"/>
                  </a:lnTo>
                  <a:close/>
                  <a:moveTo>
                    <a:pt x="19949" y="18877"/>
                  </a:moveTo>
                  <a:lnTo>
                    <a:pt x="19949" y="19137"/>
                  </a:lnTo>
                  <a:lnTo>
                    <a:pt x="20664" y="19137"/>
                  </a:lnTo>
                  <a:lnTo>
                    <a:pt x="20664" y="18910"/>
                  </a:lnTo>
                  <a:lnTo>
                    <a:pt x="19949" y="18877"/>
                  </a:lnTo>
                  <a:close/>
                  <a:moveTo>
                    <a:pt x="22061" y="18877"/>
                  </a:moveTo>
                  <a:lnTo>
                    <a:pt x="21346" y="18910"/>
                  </a:lnTo>
                  <a:lnTo>
                    <a:pt x="21346" y="19137"/>
                  </a:lnTo>
                  <a:lnTo>
                    <a:pt x="22061" y="19105"/>
                  </a:lnTo>
                  <a:lnTo>
                    <a:pt x="22061" y="188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1033300" y="3499975"/>
              <a:ext cx="26825" cy="27625"/>
            </a:xfrm>
            <a:custGeom>
              <a:rect b="b" l="l" r="r" t="t"/>
              <a:pathLst>
                <a:path extrusionOk="0" h="1105" w="1073">
                  <a:moveTo>
                    <a:pt x="326" y="0"/>
                  </a:moveTo>
                  <a:lnTo>
                    <a:pt x="261" y="292"/>
                  </a:lnTo>
                  <a:lnTo>
                    <a:pt x="196" y="585"/>
                  </a:lnTo>
                  <a:lnTo>
                    <a:pt x="98" y="845"/>
                  </a:lnTo>
                  <a:lnTo>
                    <a:pt x="1" y="1105"/>
                  </a:lnTo>
                  <a:lnTo>
                    <a:pt x="488" y="780"/>
                  </a:lnTo>
                  <a:lnTo>
                    <a:pt x="1073" y="877"/>
                  </a:lnTo>
                  <a:lnTo>
                    <a:pt x="878" y="682"/>
                  </a:lnTo>
                  <a:lnTo>
                    <a:pt x="683" y="487"/>
                  </a:lnTo>
                  <a:lnTo>
                    <a:pt x="488" y="2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46"/>
          <p:cNvGrpSpPr/>
          <p:nvPr/>
        </p:nvGrpSpPr>
        <p:grpSpPr>
          <a:xfrm flipH="1" rot="-930063">
            <a:off x="356045" y="3927616"/>
            <a:ext cx="1170947" cy="1169072"/>
            <a:chOff x="4149656" y="2581396"/>
            <a:chExt cx="1544633" cy="1542160"/>
          </a:xfrm>
        </p:grpSpPr>
        <p:grpSp>
          <p:nvGrpSpPr>
            <p:cNvPr id="1114" name="Google Shape;1114;p46"/>
            <p:cNvGrpSpPr/>
            <p:nvPr/>
          </p:nvGrpSpPr>
          <p:grpSpPr>
            <a:xfrm>
              <a:off x="4149656" y="2581405"/>
              <a:ext cx="1544633" cy="1542151"/>
              <a:chOff x="2615969" y="542218"/>
              <a:chExt cx="765352" cy="764160"/>
            </a:xfrm>
          </p:grpSpPr>
          <p:sp>
            <p:nvSpPr>
              <p:cNvPr id="1115" name="Google Shape;1115;p46"/>
              <p:cNvSpPr/>
              <p:nvPr/>
            </p:nvSpPr>
            <p:spPr>
              <a:xfrm>
                <a:off x="2615969" y="542218"/>
                <a:ext cx="765352" cy="764160"/>
              </a:xfrm>
              <a:custGeom>
                <a:rect b="b" l="l" r="r" t="t"/>
                <a:pathLst>
                  <a:path extrusionOk="0" h="24995" w="25034">
                    <a:moveTo>
                      <a:pt x="11888" y="1"/>
                    </a:moveTo>
                    <a:lnTo>
                      <a:pt x="11258" y="40"/>
                    </a:lnTo>
                    <a:lnTo>
                      <a:pt x="10628" y="119"/>
                    </a:lnTo>
                    <a:lnTo>
                      <a:pt x="9998" y="237"/>
                    </a:lnTo>
                    <a:lnTo>
                      <a:pt x="9408" y="394"/>
                    </a:lnTo>
                    <a:lnTo>
                      <a:pt x="8817" y="552"/>
                    </a:lnTo>
                    <a:lnTo>
                      <a:pt x="8227" y="749"/>
                    </a:lnTo>
                    <a:lnTo>
                      <a:pt x="7637" y="985"/>
                    </a:lnTo>
                    <a:lnTo>
                      <a:pt x="7086" y="1221"/>
                    </a:lnTo>
                    <a:lnTo>
                      <a:pt x="6574" y="1497"/>
                    </a:lnTo>
                    <a:lnTo>
                      <a:pt x="6023" y="1811"/>
                    </a:lnTo>
                    <a:lnTo>
                      <a:pt x="5511" y="2126"/>
                    </a:lnTo>
                    <a:lnTo>
                      <a:pt x="5039" y="2480"/>
                    </a:lnTo>
                    <a:lnTo>
                      <a:pt x="4567" y="2835"/>
                    </a:lnTo>
                    <a:lnTo>
                      <a:pt x="4094" y="3228"/>
                    </a:lnTo>
                    <a:lnTo>
                      <a:pt x="3661" y="3661"/>
                    </a:lnTo>
                    <a:lnTo>
                      <a:pt x="3268" y="4094"/>
                    </a:lnTo>
                    <a:lnTo>
                      <a:pt x="2874" y="4527"/>
                    </a:lnTo>
                    <a:lnTo>
                      <a:pt x="2481" y="4999"/>
                    </a:lnTo>
                    <a:lnTo>
                      <a:pt x="2166" y="5511"/>
                    </a:lnTo>
                    <a:lnTo>
                      <a:pt x="1811" y="6023"/>
                    </a:lnTo>
                    <a:lnTo>
                      <a:pt x="1536" y="6535"/>
                    </a:lnTo>
                    <a:lnTo>
                      <a:pt x="1260" y="7086"/>
                    </a:lnTo>
                    <a:lnTo>
                      <a:pt x="985" y="7637"/>
                    </a:lnTo>
                    <a:lnTo>
                      <a:pt x="788" y="8188"/>
                    </a:lnTo>
                    <a:lnTo>
                      <a:pt x="591" y="8778"/>
                    </a:lnTo>
                    <a:lnTo>
                      <a:pt x="395" y="9368"/>
                    </a:lnTo>
                    <a:lnTo>
                      <a:pt x="276" y="9959"/>
                    </a:lnTo>
                    <a:lnTo>
                      <a:pt x="158" y="10589"/>
                    </a:lnTo>
                    <a:lnTo>
                      <a:pt x="80" y="11218"/>
                    </a:lnTo>
                    <a:lnTo>
                      <a:pt x="40" y="11848"/>
                    </a:lnTo>
                    <a:lnTo>
                      <a:pt x="1" y="12478"/>
                    </a:lnTo>
                    <a:lnTo>
                      <a:pt x="40" y="13147"/>
                    </a:lnTo>
                    <a:lnTo>
                      <a:pt x="80" y="13777"/>
                    </a:lnTo>
                    <a:lnTo>
                      <a:pt x="158" y="14406"/>
                    </a:lnTo>
                    <a:lnTo>
                      <a:pt x="276" y="15036"/>
                    </a:lnTo>
                    <a:lnTo>
                      <a:pt x="395" y="15627"/>
                    </a:lnTo>
                    <a:lnTo>
                      <a:pt x="591" y="16217"/>
                    </a:lnTo>
                    <a:lnTo>
                      <a:pt x="788" y="16807"/>
                    </a:lnTo>
                    <a:lnTo>
                      <a:pt x="985" y="17358"/>
                    </a:lnTo>
                    <a:lnTo>
                      <a:pt x="1260" y="17909"/>
                    </a:lnTo>
                    <a:lnTo>
                      <a:pt x="1536" y="18460"/>
                    </a:lnTo>
                    <a:lnTo>
                      <a:pt x="1811" y="18972"/>
                    </a:lnTo>
                    <a:lnTo>
                      <a:pt x="2166" y="19484"/>
                    </a:lnTo>
                    <a:lnTo>
                      <a:pt x="2481" y="19995"/>
                    </a:lnTo>
                    <a:lnTo>
                      <a:pt x="2874" y="20468"/>
                    </a:lnTo>
                    <a:lnTo>
                      <a:pt x="3268" y="20901"/>
                    </a:lnTo>
                    <a:lnTo>
                      <a:pt x="3661" y="21334"/>
                    </a:lnTo>
                    <a:lnTo>
                      <a:pt x="4094" y="21767"/>
                    </a:lnTo>
                    <a:lnTo>
                      <a:pt x="4567" y="22160"/>
                    </a:lnTo>
                    <a:lnTo>
                      <a:pt x="5039" y="22514"/>
                    </a:lnTo>
                    <a:lnTo>
                      <a:pt x="5511" y="22869"/>
                    </a:lnTo>
                    <a:lnTo>
                      <a:pt x="6023" y="23184"/>
                    </a:lnTo>
                    <a:lnTo>
                      <a:pt x="6574" y="23498"/>
                    </a:lnTo>
                    <a:lnTo>
                      <a:pt x="7086" y="23774"/>
                    </a:lnTo>
                    <a:lnTo>
                      <a:pt x="7637" y="24010"/>
                    </a:lnTo>
                    <a:lnTo>
                      <a:pt x="8227" y="24246"/>
                    </a:lnTo>
                    <a:lnTo>
                      <a:pt x="8817" y="24443"/>
                    </a:lnTo>
                    <a:lnTo>
                      <a:pt x="9408" y="24600"/>
                    </a:lnTo>
                    <a:lnTo>
                      <a:pt x="9998" y="24758"/>
                    </a:lnTo>
                    <a:lnTo>
                      <a:pt x="10628" y="24876"/>
                    </a:lnTo>
                    <a:lnTo>
                      <a:pt x="11258" y="24955"/>
                    </a:lnTo>
                    <a:lnTo>
                      <a:pt x="11888" y="24994"/>
                    </a:lnTo>
                    <a:lnTo>
                      <a:pt x="13186" y="24994"/>
                    </a:lnTo>
                    <a:lnTo>
                      <a:pt x="13816" y="24955"/>
                    </a:lnTo>
                    <a:lnTo>
                      <a:pt x="14446" y="24876"/>
                    </a:lnTo>
                    <a:lnTo>
                      <a:pt x="15036" y="24758"/>
                    </a:lnTo>
                    <a:lnTo>
                      <a:pt x="15666" y="24600"/>
                    </a:lnTo>
                    <a:lnTo>
                      <a:pt x="16256" y="24443"/>
                    </a:lnTo>
                    <a:lnTo>
                      <a:pt x="16807" y="24246"/>
                    </a:lnTo>
                    <a:lnTo>
                      <a:pt x="17398" y="24010"/>
                    </a:lnTo>
                    <a:lnTo>
                      <a:pt x="17949" y="23774"/>
                    </a:lnTo>
                    <a:lnTo>
                      <a:pt x="18500" y="23498"/>
                    </a:lnTo>
                    <a:lnTo>
                      <a:pt x="19012" y="23184"/>
                    </a:lnTo>
                    <a:lnTo>
                      <a:pt x="19523" y="22869"/>
                    </a:lnTo>
                    <a:lnTo>
                      <a:pt x="19996" y="22514"/>
                    </a:lnTo>
                    <a:lnTo>
                      <a:pt x="20468" y="22160"/>
                    </a:lnTo>
                    <a:lnTo>
                      <a:pt x="20940" y="21767"/>
                    </a:lnTo>
                    <a:lnTo>
                      <a:pt x="21373" y="21334"/>
                    </a:lnTo>
                    <a:lnTo>
                      <a:pt x="21767" y="20901"/>
                    </a:lnTo>
                    <a:lnTo>
                      <a:pt x="22160" y="20468"/>
                    </a:lnTo>
                    <a:lnTo>
                      <a:pt x="22554" y="19995"/>
                    </a:lnTo>
                    <a:lnTo>
                      <a:pt x="22908" y="19484"/>
                    </a:lnTo>
                    <a:lnTo>
                      <a:pt x="23223" y="18972"/>
                    </a:lnTo>
                    <a:lnTo>
                      <a:pt x="23538" y="18460"/>
                    </a:lnTo>
                    <a:lnTo>
                      <a:pt x="23813" y="17909"/>
                    </a:lnTo>
                    <a:lnTo>
                      <a:pt x="24050" y="17358"/>
                    </a:lnTo>
                    <a:lnTo>
                      <a:pt x="24286" y="16807"/>
                    </a:lnTo>
                    <a:lnTo>
                      <a:pt x="24483" y="16217"/>
                    </a:lnTo>
                    <a:lnTo>
                      <a:pt x="24640" y="15627"/>
                    </a:lnTo>
                    <a:lnTo>
                      <a:pt x="24797" y="15036"/>
                    </a:lnTo>
                    <a:lnTo>
                      <a:pt x="24876" y="14406"/>
                    </a:lnTo>
                    <a:lnTo>
                      <a:pt x="24955" y="13777"/>
                    </a:lnTo>
                    <a:lnTo>
                      <a:pt x="25034" y="13147"/>
                    </a:lnTo>
                    <a:lnTo>
                      <a:pt x="25034" y="12478"/>
                    </a:lnTo>
                    <a:lnTo>
                      <a:pt x="25034" y="11848"/>
                    </a:lnTo>
                    <a:lnTo>
                      <a:pt x="24955" y="11218"/>
                    </a:lnTo>
                    <a:lnTo>
                      <a:pt x="24876" y="10589"/>
                    </a:lnTo>
                    <a:lnTo>
                      <a:pt x="24797" y="9959"/>
                    </a:lnTo>
                    <a:lnTo>
                      <a:pt x="24640" y="9368"/>
                    </a:lnTo>
                    <a:lnTo>
                      <a:pt x="24483" y="8778"/>
                    </a:lnTo>
                    <a:lnTo>
                      <a:pt x="24286" y="8188"/>
                    </a:lnTo>
                    <a:lnTo>
                      <a:pt x="24050" y="7637"/>
                    </a:lnTo>
                    <a:lnTo>
                      <a:pt x="23813" y="7086"/>
                    </a:lnTo>
                    <a:lnTo>
                      <a:pt x="23538" y="6535"/>
                    </a:lnTo>
                    <a:lnTo>
                      <a:pt x="23223" y="6023"/>
                    </a:lnTo>
                    <a:lnTo>
                      <a:pt x="22908" y="5511"/>
                    </a:lnTo>
                    <a:lnTo>
                      <a:pt x="22554" y="4999"/>
                    </a:lnTo>
                    <a:lnTo>
                      <a:pt x="22160" y="4527"/>
                    </a:lnTo>
                    <a:lnTo>
                      <a:pt x="21767" y="4094"/>
                    </a:lnTo>
                    <a:lnTo>
                      <a:pt x="21373" y="3661"/>
                    </a:lnTo>
                    <a:lnTo>
                      <a:pt x="20940" y="3228"/>
                    </a:lnTo>
                    <a:lnTo>
                      <a:pt x="20468" y="2835"/>
                    </a:lnTo>
                    <a:lnTo>
                      <a:pt x="19996" y="2480"/>
                    </a:lnTo>
                    <a:lnTo>
                      <a:pt x="19523" y="2126"/>
                    </a:lnTo>
                    <a:lnTo>
                      <a:pt x="19012" y="1811"/>
                    </a:lnTo>
                    <a:lnTo>
                      <a:pt x="18500" y="1497"/>
                    </a:lnTo>
                    <a:lnTo>
                      <a:pt x="17949" y="1221"/>
                    </a:lnTo>
                    <a:lnTo>
                      <a:pt x="17398" y="985"/>
                    </a:lnTo>
                    <a:lnTo>
                      <a:pt x="16807" y="749"/>
                    </a:lnTo>
                    <a:lnTo>
                      <a:pt x="16256" y="552"/>
                    </a:lnTo>
                    <a:lnTo>
                      <a:pt x="15666" y="394"/>
                    </a:lnTo>
                    <a:lnTo>
                      <a:pt x="15036" y="237"/>
                    </a:lnTo>
                    <a:lnTo>
                      <a:pt x="14446" y="119"/>
                    </a:lnTo>
                    <a:lnTo>
                      <a:pt x="13816" y="40"/>
                    </a:lnTo>
                    <a:lnTo>
                      <a:pt x="131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6" name="Google Shape;1116;p46"/>
              <p:cNvGrpSpPr/>
              <p:nvPr/>
            </p:nvGrpSpPr>
            <p:grpSpPr>
              <a:xfrm>
                <a:off x="2654490" y="591562"/>
                <a:ext cx="666664" cy="661864"/>
                <a:chOff x="2654490" y="591562"/>
                <a:chExt cx="666664" cy="661864"/>
              </a:xfrm>
            </p:grpSpPr>
            <p:sp>
              <p:nvSpPr>
                <p:cNvPr id="1117" name="Google Shape;1117;p46"/>
                <p:cNvSpPr/>
                <p:nvPr/>
              </p:nvSpPr>
              <p:spPr>
                <a:xfrm>
                  <a:off x="2721872" y="652921"/>
                  <a:ext cx="110734" cy="115564"/>
                </a:xfrm>
                <a:custGeom>
                  <a:rect b="b" l="l" r="r" t="t"/>
                  <a:pathLst>
                    <a:path extrusionOk="0" h="3780" w="3622">
                      <a:moveTo>
                        <a:pt x="2126" y="513"/>
                      </a:moveTo>
                      <a:lnTo>
                        <a:pt x="2283" y="631"/>
                      </a:lnTo>
                      <a:lnTo>
                        <a:pt x="2362" y="709"/>
                      </a:lnTo>
                      <a:lnTo>
                        <a:pt x="2402" y="788"/>
                      </a:lnTo>
                      <a:lnTo>
                        <a:pt x="2323" y="867"/>
                      </a:lnTo>
                      <a:lnTo>
                        <a:pt x="2205" y="985"/>
                      </a:lnTo>
                      <a:lnTo>
                        <a:pt x="1614" y="1536"/>
                      </a:lnTo>
                      <a:lnTo>
                        <a:pt x="985" y="2126"/>
                      </a:lnTo>
                      <a:lnTo>
                        <a:pt x="906" y="2205"/>
                      </a:lnTo>
                      <a:lnTo>
                        <a:pt x="748" y="2284"/>
                      </a:lnTo>
                      <a:lnTo>
                        <a:pt x="670" y="2323"/>
                      </a:lnTo>
                      <a:lnTo>
                        <a:pt x="591" y="2323"/>
                      </a:lnTo>
                      <a:lnTo>
                        <a:pt x="512" y="2284"/>
                      </a:lnTo>
                      <a:lnTo>
                        <a:pt x="473" y="2244"/>
                      </a:lnTo>
                      <a:lnTo>
                        <a:pt x="473" y="2166"/>
                      </a:lnTo>
                      <a:lnTo>
                        <a:pt x="512" y="2048"/>
                      </a:lnTo>
                      <a:lnTo>
                        <a:pt x="591" y="1851"/>
                      </a:lnTo>
                      <a:lnTo>
                        <a:pt x="709" y="1654"/>
                      </a:lnTo>
                      <a:lnTo>
                        <a:pt x="827" y="1457"/>
                      </a:lnTo>
                      <a:lnTo>
                        <a:pt x="1024" y="1260"/>
                      </a:lnTo>
                      <a:lnTo>
                        <a:pt x="1221" y="1064"/>
                      </a:lnTo>
                      <a:lnTo>
                        <a:pt x="1496" y="827"/>
                      </a:lnTo>
                      <a:lnTo>
                        <a:pt x="1811" y="631"/>
                      </a:lnTo>
                      <a:lnTo>
                        <a:pt x="1969" y="552"/>
                      </a:lnTo>
                      <a:lnTo>
                        <a:pt x="2047" y="513"/>
                      </a:lnTo>
                      <a:close/>
                      <a:moveTo>
                        <a:pt x="2323" y="1"/>
                      </a:moveTo>
                      <a:lnTo>
                        <a:pt x="2047" y="40"/>
                      </a:lnTo>
                      <a:lnTo>
                        <a:pt x="1772" y="119"/>
                      </a:lnTo>
                      <a:lnTo>
                        <a:pt x="1457" y="276"/>
                      </a:lnTo>
                      <a:lnTo>
                        <a:pt x="1181" y="434"/>
                      </a:lnTo>
                      <a:lnTo>
                        <a:pt x="906" y="631"/>
                      </a:lnTo>
                      <a:lnTo>
                        <a:pt x="670" y="867"/>
                      </a:lnTo>
                      <a:lnTo>
                        <a:pt x="473" y="1103"/>
                      </a:lnTo>
                      <a:lnTo>
                        <a:pt x="276" y="1378"/>
                      </a:lnTo>
                      <a:lnTo>
                        <a:pt x="119" y="1654"/>
                      </a:lnTo>
                      <a:lnTo>
                        <a:pt x="40" y="1969"/>
                      </a:lnTo>
                      <a:lnTo>
                        <a:pt x="40" y="2048"/>
                      </a:lnTo>
                      <a:lnTo>
                        <a:pt x="40" y="2126"/>
                      </a:lnTo>
                      <a:lnTo>
                        <a:pt x="1" y="2323"/>
                      </a:lnTo>
                      <a:lnTo>
                        <a:pt x="40" y="2481"/>
                      </a:lnTo>
                      <a:lnTo>
                        <a:pt x="119" y="2638"/>
                      </a:lnTo>
                      <a:lnTo>
                        <a:pt x="276" y="2756"/>
                      </a:lnTo>
                      <a:lnTo>
                        <a:pt x="276" y="3150"/>
                      </a:lnTo>
                      <a:lnTo>
                        <a:pt x="315" y="3465"/>
                      </a:lnTo>
                      <a:lnTo>
                        <a:pt x="394" y="3622"/>
                      </a:lnTo>
                      <a:lnTo>
                        <a:pt x="473" y="3740"/>
                      </a:lnTo>
                      <a:lnTo>
                        <a:pt x="512" y="3779"/>
                      </a:lnTo>
                      <a:lnTo>
                        <a:pt x="670" y="3779"/>
                      </a:lnTo>
                      <a:lnTo>
                        <a:pt x="709" y="3701"/>
                      </a:lnTo>
                      <a:lnTo>
                        <a:pt x="748" y="3543"/>
                      </a:lnTo>
                      <a:lnTo>
                        <a:pt x="748" y="3386"/>
                      </a:lnTo>
                      <a:lnTo>
                        <a:pt x="709" y="3071"/>
                      </a:lnTo>
                      <a:lnTo>
                        <a:pt x="630" y="2795"/>
                      </a:lnTo>
                      <a:lnTo>
                        <a:pt x="827" y="2717"/>
                      </a:lnTo>
                      <a:lnTo>
                        <a:pt x="1024" y="2599"/>
                      </a:lnTo>
                      <a:lnTo>
                        <a:pt x="1339" y="2362"/>
                      </a:lnTo>
                      <a:lnTo>
                        <a:pt x="2087" y="1693"/>
                      </a:lnTo>
                      <a:lnTo>
                        <a:pt x="2441" y="1378"/>
                      </a:lnTo>
                      <a:lnTo>
                        <a:pt x="2756" y="985"/>
                      </a:lnTo>
                      <a:lnTo>
                        <a:pt x="2874" y="827"/>
                      </a:lnTo>
                      <a:lnTo>
                        <a:pt x="3031" y="867"/>
                      </a:lnTo>
                      <a:lnTo>
                        <a:pt x="3267" y="985"/>
                      </a:lnTo>
                      <a:lnTo>
                        <a:pt x="3425" y="1024"/>
                      </a:lnTo>
                      <a:lnTo>
                        <a:pt x="3543" y="985"/>
                      </a:lnTo>
                      <a:lnTo>
                        <a:pt x="3622" y="946"/>
                      </a:lnTo>
                      <a:lnTo>
                        <a:pt x="3622" y="867"/>
                      </a:lnTo>
                      <a:lnTo>
                        <a:pt x="3622" y="827"/>
                      </a:lnTo>
                      <a:lnTo>
                        <a:pt x="3622" y="788"/>
                      </a:lnTo>
                      <a:lnTo>
                        <a:pt x="3504" y="670"/>
                      </a:lnTo>
                      <a:lnTo>
                        <a:pt x="3425" y="631"/>
                      </a:lnTo>
                      <a:lnTo>
                        <a:pt x="3149" y="552"/>
                      </a:lnTo>
                      <a:lnTo>
                        <a:pt x="2913" y="473"/>
                      </a:lnTo>
                      <a:lnTo>
                        <a:pt x="2874" y="355"/>
                      </a:lnTo>
                      <a:lnTo>
                        <a:pt x="2795" y="237"/>
                      </a:lnTo>
                      <a:lnTo>
                        <a:pt x="2716" y="158"/>
                      </a:lnTo>
                      <a:lnTo>
                        <a:pt x="2598" y="80"/>
                      </a:lnTo>
                      <a:lnTo>
                        <a:pt x="2441" y="40"/>
                      </a:lnTo>
                      <a:lnTo>
                        <a:pt x="232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p46"/>
                <p:cNvSpPr/>
                <p:nvPr/>
              </p:nvSpPr>
              <p:spPr>
                <a:xfrm>
                  <a:off x="2761586" y="734763"/>
                  <a:ext cx="15684" cy="26506"/>
                </a:xfrm>
                <a:custGeom>
                  <a:rect b="b" l="l" r="r" t="t"/>
                  <a:pathLst>
                    <a:path extrusionOk="0" h="867" w="513">
                      <a:moveTo>
                        <a:pt x="158" y="0"/>
                      </a:moveTo>
                      <a:lnTo>
                        <a:pt x="79" y="40"/>
                      </a:lnTo>
                      <a:lnTo>
                        <a:pt x="40" y="79"/>
                      </a:lnTo>
                      <a:lnTo>
                        <a:pt x="0" y="158"/>
                      </a:lnTo>
                      <a:lnTo>
                        <a:pt x="0" y="355"/>
                      </a:lnTo>
                      <a:lnTo>
                        <a:pt x="40" y="551"/>
                      </a:lnTo>
                      <a:lnTo>
                        <a:pt x="119" y="748"/>
                      </a:lnTo>
                      <a:lnTo>
                        <a:pt x="197" y="788"/>
                      </a:lnTo>
                      <a:lnTo>
                        <a:pt x="315" y="866"/>
                      </a:lnTo>
                      <a:lnTo>
                        <a:pt x="394" y="827"/>
                      </a:lnTo>
                      <a:lnTo>
                        <a:pt x="473" y="788"/>
                      </a:lnTo>
                      <a:lnTo>
                        <a:pt x="512" y="669"/>
                      </a:lnTo>
                      <a:lnTo>
                        <a:pt x="512" y="591"/>
                      </a:lnTo>
                      <a:lnTo>
                        <a:pt x="473" y="394"/>
                      </a:lnTo>
                      <a:lnTo>
                        <a:pt x="355" y="197"/>
                      </a:lnTo>
                      <a:lnTo>
                        <a:pt x="237" y="40"/>
                      </a:lnTo>
                      <a:lnTo>
                        <a:pt x="15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p46"/>
                <p:cNvSpPr/>
                <p:nvPr/>
              </p:nvSpPr>
              <p:spPr>
                <a:xfrm>
                  <a:off x="2785646" y="711895"/>
                  <a:ext cx="26506" cy="30114"/>
                </a:xfrm>
                <a:custGeom>
                  <a:rect b="b" l="l" r="r" t="t"/>
                  <a:pathLst>
                    <a:path extrusionOk="0" h="985" w="867">
                      <a:moveTo>
                        <a:pt x="40" y="1"/>
                      </a:moveTo>
                      <a:lnTo>
                        <a:pt x="1" y="79"/>
                      </a:lnTo>
                      <a:lnTo>
                        <a:pt x="1" y="158"/>
                      </a:lnTo>
                      <a:lnTo>
                        <a:pt x="119" y="433"/>
                      </a:lnTo>
                      <a:lnTo>
                        <a:pt x="276" y="670"/>
                      </a:lnTo>
                      <a:lnTo>
                        <a:pt x="473" y="866"/>
                      </a:lnTo>
                      <a:lnTo>
                        <a:pt x="552" y="945"/>
                      </a:lnTo>
                      <a:lnTo>
                        <a:pt x="709" y="985"/>
                      </a:lnTo>
                      <a:lnTo>
                        <a:pt x="748" y="985"/>
                      </a:lnTo>
                      <a:lnTo>
                        <a:pt x="827" y="945"/>
                      </a:lnTo>
                      <a:lnTo>
                        <a:pt x="867" y="827"/>
                      </a:lnTo>
                      <a:lnTo>
                        <a:pt x="827" y="709"/>
                      </a:lnTo>
                      <a:lnTo>
                        <a:pt x="788" y="591"/>
                      </a:lnTo>
                      <a:lnTo>
                        <a:pt x="630" y="355"/>
                      </a:lnTo>
                      <a:lnTo>
                        <a:pt x="434" y="158"/>
                      </a:lnTo>
                      <a:lnTo>
                        <a:pt x="1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p46"/>
                <p:cNvSpPr/>
                <p:nvPr/>
              </p:nvSpPr>
              <p:spPr>
                <a:xfrm>
                  <a:off x="2802492" y="699849"/>
                  <a:ext cx="28922" cy="21706"/>
                </a:xfrm>
                <a:custGeom>
                  <a:rect b="b" l="l" r="r" t="t"/>
                  <a:pathLst>
                    <a:path extrusionOk="0" h="710" w="946">
                      <a:moveTo>
                        <a:pt x="158" y="1"/>
                      </a:moveTo>
                      <a:lnTo>
                        <a:pt x="79" y="40"/>
                      </a:lnTo>
                      <a:lnTo>
                        <a:pt x="40" y="80"/>
                      </a:lnTo>
                      <a:lnTo>
                        <a:pt x="1" y="158"/>
                      </a:lnTo>
                      <a:lnTo>
                        <a:pt x="40" y="237"/>
                      </a:lnTo>
                      <a:lnTo>
                        <a:pt x="158" y="395"/>
                      </a:lnTo>
                      <a:lnTo>
                        <a:pt x="316" y="513"/>
                      </a:lnTo>
                      <a:lnTo>
                        <a:pt x="670" y="709"/>
                      </a:lnTo>
                      <a:lnTo>
                        <a:pt x="827" y="709"/>
                      </a:lnTo>
                      <a:lnTo>
                        <a:pt x="906" y="631"/>
                      </a:lnTo>
                      <a:lnTo>
                        <a:pt x="945" y="513"/>
                      </a:lnTo>
                      <a:lnTo>
                        <a:pt x="945" y="473"/>
                      </a:lnTo>
                      <a:lnTo>
                        <a:pt x="906" y="434"/>
                      </a:lnTo>
                      <a:lnTo>
                        <a:pt x="552" y="158"/>
                      </a:lnTo>
                      <a:lnTo>
                        <a:pt x="355" y="80"/>
                      </a:ln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p46"/>
                <p:cNvSpPr/>
                <p:nvPr/>
              </p:nvSpPr>
              <p:spPr>
                <a:xfrm>
                  <a:off x="2654490" y="779277"/>
                  <a:ext cx="37329" cy="174508"/>
                </a:xfrm>
                <a:custGeom>
                  <a:rect b="b" l="l" r="r" t="t"/>
                  <a:pathLst>
                    <a:path extrusionOk="0" h="5708" w="1221">
                      <a:moveTo>
                        <a:pt x="1103" y="1"/>
                      </a:moveTo>
                      <a:lnTo>
                        <a:pt x="1103" y="40"/>
                      </a:lnTo>
                      <a:lnTo>
                        <a:pt x="906" y="709"/>
                      </a:lnTo>
                      <a:lnTo>
                        <a:pt x="670" y="1418"/>
                      </a:lnTo>
                      <a:lnTo>
                        <a:pt x="433" y="2087"/>
                      </a:lnTo>
                      <a:lnTo>
                        <a:pt x="197" y="2756"/>
                      </a:lnTo>
                      <a:lnTo>
                        <a:pt x="79" y="3464"/>
                      </a:lnTo>
                      <a:lnTo>
                        <a:pt x="0" y="3819"/>
                      </a:lnTo>
                      <a:lnTo>
                        <a:pt x="0" y="4173"/>
                      </a:lnTo>
                      <a:lnTo>
                        <a:pt x="0" y="4527"/>
                      </a:lnTo>
                      <a:lnTo>
                        <a:pt x="40" y="4881"/>
                      </a:lnTo>
                      <a:lnTo>
                        <a:pt x="158" y="5235"/>
                      </a:lnTo>
                      <a:lnTo>
                        <a:pt x="276" y="5590"/>
                      </a:lnTo>
                      <a:lnTo>
                        <a:pt x="315" y="5668"/>
                      </a:lnTo>
                      <a:lnTo>
                        <a:pt x="433" y="5708"/>
                      </a:lnTo>
                      <a:lnTo>
                        <a:pt x="512" y="5668"/>
                      </a:lnTo>
                      <a:lnTo>
                        <a:pt x="551" y="5550"/>
                      </a:lnTo>
                      <a:lnTo>
                        <a:pt x="512" y="3937"/>
                      </a:lnTo>
                      <a:lnTo>
                        <a:pt x="551" y="3110"/>
                      </a:lnTo>
                      <a:lnTo>
                        <a:pt x="630" y="2716"/>
                      </a:lnTo>
                      <a:lnTo>
                        <a:pt x="709" y="2283"/>
                      </a:lnTo>
                      <a:lnTo>
                        <a:pt x="906" y="1732"/>
                      </a:lnTo>
                      <a:lnTo>
                        <a:pt x="1103" y="1181"/>
                      </a:lnTo>
                      <a:lnTo>
                        <a:pt x="1181" y="906"/>
                      </a:lnTo>
                      <a:lnTo>
                        <a:pt x="1221" y="630"/>
                      </a:lnTo>
                      <a:lnTo>
                        <a:pt x="1221" y="316"/>
                      </a:lnTo>
                      <a:lnTo>
                        <a:pt x="1181" y="40"/>
                      </a:lnTo>
                      <a:lnTo>
                        <a:pt x="118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46"/>
                <p:cNvSpPr/>
                <p:nvPr/>
              </p:nvSpPr>
              <p:spPr>
                <a:xfrm>
                  <a:off x="2695396" y="810552"/>
                  <a:ext cx="48182" cy="134825"/>
                </a:xfrm>
                <a:custGeom>
                  <a:rect b="b" l="l" r="r" t="t"/>
                  <a:pathLst>
                    <a:path extrusionOk="0" h="4410" w="1576">
                      <a:moveTo>
                        <a:pt x="827" y="1"/>
                      </a:moveTo>
                      <a:lnTo>
                        <a:pt x="591" y="119"/>
                      </a:lnTo>
                      <a:lnTo>
                        <a:pt x="552" y="158"/>
                      </a:lnTo>
                      <a:lnTo>
                        <a:pt x="512" y="198"/>
                      </a:lnTo>
                      <a:lnTo>
                        <a:pt x="512" y="316"/>
                      </a:lnTo>
                      <a:lnTo>
                        <a:pt x="591" y="395"/>
                      </a:lnTo>
                      <a:lnTo>
                        <a:pt x="670" y="434"/>
                      </a:lnTo>
                      <a:lnTo>
                        <a:pt x="827" y="434"/>
                      </a:lnTo>
                      <a:lnTo>
                        <a:pt x="945" y="473"/>
                      </a:lnTo>
                      <a:lnTo>
                        <a:pt x="985" y="513"/>
                      </a:lnTo>
                      <a:lnTo>
                        <a:pt x="1063" y="631"/>
                      </a:lnTo>
                      <a:lnTo>
                        <a:pt x="1142" y="867"/>
                      </a:lnTo>
                      <a:lnTo>
                        <a:pt x="1181" y="1142"/>
                      </a:lnTo>
                      <a:lnTo>
                        <a:pt x="1142" y="1733"/>
                      </a:lnTo>
                      <a:lnTo>
                        <a:pt x="1103" y="2126"/>
                      </a:lnTo>
                      <a:lnTo>
                        <a:pt x="1063" y="2559"/>
                      </a:lnTo>
                      <a:lnTo>
                        <a:pt x="1063" y="2953"/>
                      </a:lnTo>
                      <a:lnTo>
                        <a:pt x="1103" y="3189"/>
                      </a:lnTo>
                      <a:lnTo>
                        <a:pt x="1103" y="3347"/>
                      </a:lnTo>
                      <a:lnTo>
                        <a:pt x="1103" y="3425"/>
                      </a:lnTo>
                      <a:lnTo>
                        <a:pt x="1142" y="3583"/>
                      </a:lnTo>
                      <a:lnTo>
                        <a:pt x="1142" y="3622"/>
                      </a:lnTo>
                      <a:lnTo>
                        <a:pt x="1063" y="3661"/>
                      </a:lnTo>
                      <a:lnTo>
                        <a:pt x="906" y="3622"/>
                      </a:lnTo>
                      <a:lnTo>
                        <a:pt x="748" y="3661"/>
                      </a:lnTo>
                      <a:lnTo>
                        <a:pt x="591" y="3583"/>
                      </a:lnTo>
                      <a:lnTo>
                        <a:pt x="552" y="3465"/>
                      </a:lnTo>
                      <a:lnTo>
                        <a:pt x="512" y="3268"/>
                      </a:lnTo>
                      <a:lnTo>
                        <a:pt x="434" y="2914"/>
                      </a:lnTo>
                      <a:lnTo>
                        <a:pt x="434" y="2559"/>
                      </a:lnTo>
                      <a:lnTo>
                        <a:pt x="434" y="2205"/>
                      </a:lnTo>
                      <a:lnTo>
                        <a:pt x="473" y="1851"/>
                      </a:lnTo>
                      <a:lnTo>
                        <a:pt x="552" y="1142"/>
                      </a:lnTo>
                      <a:lnTo>
                        <a:pt x="552" y="1103"/>
                      </a:lnTo>
                      <a:lnTo>
                        <a:pt x="434" y="1103"/>
                      </a:lnTo>
                      <a:lnTo>
                        <a:pt x="316" y="1418"/>
                      </a:lnTo>
                      <a:lnTo>
                        <a:pt x="197" y="1733"/>
                      </a:lnTo>
                      <a:lnTo>
                        <a:pt x="79" y="2048"/>
                      </a:lnTo>
                      <a:lnTo>
                        <a:pt x="1" y="2363"/>
                      </a:lnTo>
                      <a:lnTo>
                        <a:pt x="1" y="2677"/>
                      </a:lnTo>
                      <a:lnTo>
                        <a:pt x="1" y="3032"/>
                      </a:lnTo>
                      <a:lnTo>
                        <a:pt x="79" y="3347"/>
                      </a:lnTo>
                      <a:lnTo>
                        <a:pt x="158" y="3661"/>
                      </a:lnTo>
                      <a:lnTo>
                        <a:pt x="276" y="3819"/>
                      </a:lnTo>
                      <a:lnTo>
                        <a:pt x="394" y="4016"/>
                      </a:lnTo>
                      <a:lnTo>
                        <a:pt x="552" y="4173"/>
                      </a:lnTo>
                      <a:lnTo>
                        <a:pt x="709" y="4331"/>
                      </a:lnTo>
                      <a:lnTo>
                        <a:pt x="906" y="4409"/>
                      </a:lnTo>
                      <a:lnTo>
                        <a:pt x="1103" y="4409"/>
                      </a:lnTo>
                      <a:lnTo>
                        <a:pt x="1181" y="4370"/>
                      </a:lnTo>
                      <a:lnTo>
                        <a:pt x="1260" y="4331"/>
                      </a:lnTo>
                      <a:lnTo>
                        <a:pt x="1457" y="4134"/>
                      </a:lnTo>
                      <a:lnTo>
                        <a:pt x="1536" y="4016"/>
                      </a:lnTo>
                      <a:lnTo>
                        <a:pt x="1575" y="3858"/>
                      </a:lnTo>
                      <a:lnTo>
                        <a:pt x="1575" y="3701"/>
                      </a:lnTo>
                      <a:lnTo>
                        <a:pt x="1536" y="3543"/>
                      </a:lnTo>
                      <a:lnTo>
                        <a:pt x="1496" y="3228"/>
                      </a:lnTo>
                      <a:lnTo>
                        <a:pt x="1418" y="2953"/>
                      </a:lnTo>
                      <a:lnTo>
                        <a:pt x="1418" y="2481"/>
                      </a:lnTo>
                      <a:lnTo>
                        <a:pt x="1496" y="2008"/>
                      </a:lnTo>
                      <a:lnTo>
                        <a:pt x="1536" y="1536"/>
                      </a:lnTo>
                      <a:lnTo>
                        <a:pt x="1575" y="1103"/>
                      </a:lnTo>
                      <a:lnTo>
                        <a:pt x="1536" y="867"/>
                      </a:lnTo>
                      <a:lnTo>
                        <a:pt x="1496" y="670"/>
                      </a:lnTo>
                      <a:lnTo>
                        <a:pt x="1418" y="434"/>
                      </a:lnTo>
                      <a:lnTo>
                        <a:pt x="1300" y="237"/>
                      </a:lnTo>
                      <a:lnTo>
                        <a:pt x="1181" y="119"/>
                      </a:ln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46"/>
                <p:cNvSpPr/>
                <p:nvPr/>
              </p:nvSpPr>
              <p:spPr>
                <a:xfrm>
                  <a:off x="3214028" y="692634"/>
                  <a:ext cx="107126" cy="238282"/>
                </a:xfrm>
                <a:custGeom>
                  <a:rect b="b" l="l" r="r" t="t"/>
                  <a:pathLst>
                    <a:path extrusionOk="0" h="7794" w="3504">
                      <a:moveTo>
                        <a:pt x="119" y="1"/>
                      </a:moveTo>
                      <a:lnTo>
                        <a:pt x="79" y="40"/>
                      </a:lnTo>
                      <a:lnTo>
                        <a:pt x="1" y="158"/>
                      </a:lnTo>
                      <a:lnTo>
                        <a:pt x="40" y="198"/>
                      </a:lnTo>
                      <a:lnTo>
                        <a:pt x="197" y="198"/>
                      </a:lnTo>
                      <a:lnTo>
                        <a:pt x="394" y="237"/>
                      </a:lnTo>
                      <a:lnTo>
                        <a:pt x="591" y="355"/>
                      </a:lnTo>
                      <a:lnTo>
                        <a:pt x="788" y="552"/>
                      </a:lnTo>
                      <a:lnTo>
                        <a:pt x="1024" y="788"/>
                      </a:lnTo>
                      <a:lnTo>
                        <a:pt x="1221" y="1063"/>
                      </a:lnTo>
                      <a:lnTo>
                        <a:pt x="1614" y="1654"/>
                      </a:lnTo>
                      <a:lnTo>
                        <a:pt x="1969" y="2323"/>
                      </a:lnTo>
                      <a:lnTo>
                        <a:pt x="2244" y="2953"/>
                      </a:lnTo>
                      <a:lnTo>
                        <a:pt x="2480" y="3464"/>
                      </a:lnTo>
                      <a:lnTo>
                        <a:pt x="2598" y="3819"/>
                      </a:lnTo>
                      <a:lnTo>
                        <a:pt x="2716" y="4291"/>
                      </a:lnTo>
                      <a:lnTo>
                        <a:pt x="2834" y="4763"/>
                      </a:lnTo>
                      <a:lnTo>
                        <a:pt x="2874" y="5236"/>
                      </a:lnTo>
                      <a:lnTo>
                        <a:pt x="2913" y="5708"/>
                      </a:lnTo>
                      <a:lnTo>
                        <a:pt x="2953" y="6653"/>
                      </a:lnTo>
                      <a:lnTo>
                        <a:pt x="2913" y="7636"/>
                      </a:lnTo>
                      <a:lnTo>
                        <a:pt x="2953" y="7715"/>
                      </a:lnTo>
                      <a:lnTo>
                        <a:pt x="2992" y="7755"/>
                      </a:lnTo>
                      <a:lnTo>
                        <a:pt x="3071" y="7794"/>
                      </a:lnTo>
                      <a:lnTo>
                        <a:pt x="3189" y="7794"/>
                      </a:lnTo>
                      <a:lnTo>
                        <a:pt x="3228" y="7755"/>
                      </a:lnTo>
                      <a:lnTo>
                        <a:pt x="3267" y="7676"/>
                      </a:lnTo>
                      <a:lnTo>
                        <a:pt x="3425" y="7125"/>
                      </a:lnTo>
                      <a:lnTo>
                        <a:pt x="3504" y="6574"/>
                      </a:lnTo>
                      <a:lnTo>
                        <a:pt x="3504" y="5983"/>
                      </a:lnTo>
                      <a:lnTo>
                        <a:pt x="3464" y="5432"/>
                      </a:lnTo>
                      <a:lnTo>
                        <a:pt x="3386" y="4842"/>
                      </a:lnTo>
                      <a:lnTo>
                        <a:pt x="3267" y="4291"/>
                      </a:lnTo>
                      <a:lnTo>
                        <a:pt x="3071" y="3740"/>
                      </a:lnTo>
                      <a:lnTo>
                        <a:pt x="2874" y="3228"/>
                      </a:lnTo>
                      <a:lnTo>
                        <a:pt x="2677" y="2795"/>
                      </a:lnTo>
                      <a:lnTo>
                        <a:pt x="2441" y="2284"/>
                      </a:lnTo>
                      <a:lnTo>
                        <a:pt x="2165" y="1811"/>
                      </a:lnTo>
                      <a:lnTo>
                        <a:pt x="1851" y="1300"/>
                      </a:lnTo>
                      <a:lnTo>
                        <a:pt x="1457" y="867"/>
                      </a:lnTo>
                      <a:lnTo>
                        <a:pt x="1063" y="473"/>
                      </a:lnTo>
                      <a:lnTo>
                        <a:pt x="867" y="316"/>
                      </a:lnTo>
                      <a:lnTo>
                        <a:pt x="630" y="158"/>
                      </a:lnTo>
                      <a:lnTo>
                        <a:pt x="434" y="79"/>
                      </a:lnTo>
                      <a:lnTo>
                        <a:pt x="1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46"/>
                <p:cNvSpPr/>
                <p:nvPr/>
              </p:nvSpPr>
              <p:spPr>
                <a:xfrm>
                  <a:off x="3164684" y="764847"/>
                  <a:ext cx="92696" cy="133602"/>
                </a:xfrm>
                <a:custGeom>
                  <a:rect b="b" l="l" r="r" t="t"/>
                  <a:pathLst>
                    <a:path extrusionOk="0" h="4370" w="3032">
                      <a:moveTo>
                        <a:pt x="1811" y="591"/>
                      </a:moveTo>
                      <a:lnTo>
                        <a:pt x="1890" y="630"/>
                      </a:lnTo>
                      <a:lnTo>
                        <a:pt x="2008" y="866"/>
                      </a:lnTo>
                      <a:lnTo>
                        <a:pt x="2205" y="1181"/>
                      </a:lnTo>
                      <a:lnTo>
                        <a:pt x="2362" y="1535"/>
                      </a:lnTo>
                      <a:lnTo>
                        <a:pt x="2441" y="1811"/>
                      </a:lnTo>
                      <a:lnTo>
                        <a:pt x="2599" y="2323"/>
                      </a:lnTo>
                      <a:lnTo>
                        <a:pt x="2677" y="2755"/>
                      </a:lnTo>
                      <a:lnTo>
                        <a:pt x="2677" y="2952"/>
                      </a:lnTo>
                      <a:lnTo>
                        <a:pt x="2599" y="3031"/>
                      </a:lnTo>
                      <a:lnTo>
                        <a:pt x="2481" y="3110"/>
                      </a:lnTo>
                      <a:lnTo>
                        <a:pt x="2402" y="3110"/>
                      </a:lnTo>
                      <a:lnTo>
                        <a:pt x="2323" y="3031"/>
                      </a:lnTo>
                      <a:lnTo>
                        <a:pt x="2284" y="2952"/>
                      </a:lnTo>
                      <a:lnTo>
                        <a:pt x="2205" y="2716"/>
                      </a:lnTo>
                      <a:lnTo>
                        <a:pt x="2166" y="2519"/>
                      </a:lnTo>
                      <a:lnTo>
                        <a:pt x="1929" y="1850"/>
                      </a:lnTo>
                      <a:lnTo>
                        <a:pt x="1693" y="1378"/>
                      </a:lnTo>
                      <a:lnTo>
                        <a:pt x="1575" y="1142"/>
                      </a:lnTo>
                      <a:lnTo>
                        <a:pt x="1418" y="945"/>
                      </a:lnTo>
                      <a:lnTo>
                        <a:pt x="1575" y="669"/>
                      </a:lnTo>
                      <a:lnTo>
                        <a:pt x="1654" y="630"/>
                      </a:lnTo>
                      <a:lnTo>
                        <a:pt x="1733" y="591"/>
                      </a:lnTo>
                      <a:close/>
                      <a:moveTo>
                        <a:pt x="1418" y="0"/>
                      </a:moveTo>
                      <a:lnTo>
                        <a:pt x="1182" y="79"/>
                      </a:lnTo>
                      <a:lnTo>
                        <a:pt x="1064" y="197"/>
                      </a:lnTo>
                      <a:lnTo>
                        <a:pt x="827" y="118"/>
                      </a:lnTo>
                      <a:lnTo>
                        <a:pt x="631" y="79"/>
                      </a:lnTo>
                      <a:lnTo>
                        <a:pt x="355" y="40"/>
                      </a:lnTo>
                      <a:lnTo>
                        <a:pt x="198" y="40"/>
                      </a:lnTo>
                      <a:lnTo>
                        <a:pt x="80" y="79"/>
                      </a:lnTo>
                      <a:lnTo>
                        <a:pt x="1" y="118"/>
                      </a:lnTo>
                      <a:lnTo>
                        <a:pt x="1" y="197"/>
                      </a:lnTo>
                      <a:lnTo>
                        <a:pt x="1" y="276"/>
                      </a:lnTo>
                      <a:lnTo>
                        <a:pt x="40" y="355"/>
                      </a:lnTo>
                      <a:lnTo>
                        <a:pt x="158" y="433"/>
                      </a:lnTo>
                      <a:lnTo>
                        <a:pt x="276" y="473"/>
                      </a:lnTo>
                      <a:lnTo>
                        <a:pt x="552" y="473"/>
                      </a:lnTo>
                      <a:lnTo>
                        <a:pt x="906" y="512"/>
                      </a:lnTo>
                      <a:lnTo>
                        <a:pt x="946" y="788"/>
                      </a:lnTo>
                      <a:lnTo>
                        <a:pt x="1024" y="1063"/>
                      </a:lnTo>
                      <a:lnTo>
                        <a:pt x="1182" y="1299"/>
                      </a:lnTo>
                      <a:lnTo>
                        <a:pt x="1378" y="1457"/>
                      </a:lnTo>
                      <a:lnTo>
                        <a:pt x="1536" y="1968"/>
                      </a:lnTo>
                      <a:lnTo>
                        <a:pt x="1693" y="2401"/>
                      </a:lnTo>
                      <a:lnTo>
                        <a:pt x="1772" y="2716"/>
                      </a:lnTo>
                      <a:lnTo>
                        <a:pt x="1851" y="3070"/>
                      </a:lnTo>
                      <a:lnTo>
                        <a:pt x="1929" y="3228"/>
                      </a:lnTo>
                      <a:lnTo>
                        <a:pt x="2008" y="3346"/>
                      </a:lnTo>
                      <a:lnTo>
                        <a:pt x="2126" y="3464"/>
                      </a:lnTo>
                      <a:lnTo>
                        <a:pt x="2244" y="3543"/>
                      </a:lnTo>
                      <a:lnTo>
                        <a:pt x="2008" y="3661"/>
                      </a:lnTo>
                      <a:lnTo>
                        <a:pt x="1772" y="3739"/>
                      </a:lnTo>
                      <a:lnTo>
                        <a:pt x="1536" y="3897"/>
                      </a:lnTo>
                      <a:lnTo>
                        <a:pt x="1378" y="4054"/>
                      </a:lnTo>
                      <a:lnTo>
                        <a:pt x="1339" y="4172"/>
                      </a:lnTo>
                      <a:lnTo>
                        <a:pt x="1378" y="4251"/>
                      </a:lnTo>
                      <a:lnTo>
                        <a:pt x="1457" y="4330"/>
                      </a:lnTo>
                      <a:lnTo>
                        <a:pt x="1536" y="4369"/>
                      </a:lnTo>
                      <a:lnTo>
                        <a:pt x="1693" y="4330"/>
                      </a:lnTo>
                      <a:lnTo>
                        <a:pt x="1851" y="4251"/>
                      </a:lnTo>
                      <a:lnTo>
                        <a:pt x="2126" y="4054"/>
                      </a:lnTo>
                      <a:lnTo>
                        <a:pt x="2362" y="3858"/>
                      </a:lnTo>
                      <a:lnTo>
                        <a:pt x="2481" y="3739"/>
                      </a:lnTo>
                      <a:lnTo>
                        <a:pt x="2559" y="3661"/>
                      </a:lnTo>
                      <a:lnTo>
                        <a:pt x="2638" y="3661"/>
                      </a:lnTo>
                      <a:lnTo>
                        <a:pt x="2638" y="3621"/>
                      </a:lnTo>
                      <a:lnTo>
                        <a:pt x="2717" y="3621"/>
                      </a:lnTo>
                      <a:lnTo>
                        <a:pt x="2795" y="3543"/>
                      </a:lnTo>
                      <a:lnTo>
                        <a:pt x="2913" y="3385"/>
                      </a:lnTo>
                      <a:lnTo>
                        <a:pt x="2992" y="3188"/>
                      </a:lnTo>
                      <a:lnTo>
                        <a:pt x="3032" y="2913"/>
                      </a:lnTo>
                      <a:lnTo>
                        <a:pt x="3032" y="2637"/>
                      </a:lnTo>
                      <a:lnTo>
                        <a:pt x="2992" y="2401"/>
                      </a:lnTo>
                      <a:lnTo>
                        <a:pt x="2953" y="1968"/>
                      </a:lnTo>
                      <a:lnTo>
                        <a:pt x="2756" y="1378"/>
                      </a:lnTo>
                      <a:lnTo>
                        <a:pt x="2638" y="1024"/>
                      </a:lnTo>
                      <a:lnTo>
                        <a:pt x="2441" y="709"/>
                      </a:lnTo>
                      <a:lnTo>
                        <a:pt x="2244" y="394"/>
                      </a:lnTo>
                      <a:lnTo>
                        <a:pt x="2008" y="158"/>
                      </a:lnTo>
                      <a:lnTo>
                        <a:pt x="1851" y="79"/>
                      </a:lnTo>
                      <a:lnTo>
                        <a:pt x="173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46"/>
                <p:cNvSpPr/>
                <p:nvPr/>
              </p:nvSpPr>
              <p:spPr>
                <a:xfrm>
                  <a:off x="3163492" y="797345"/>
                  <a:ext cx="34914" cy="15653"/>
                </a:xfrm>
                <a:custGeom>
                  <a:rect b="b" l="l" r="r" t="t"/>
                  <a:pathLst>
                    <a:path extrusionOk="0" h="512" w="1142">
                      <a:moveTo>
                        <a:pt x="552" y="0"/>
                      </a:moveTo>
                      <a:lnTo>
                        <a:pt x="315" y="39"/>
                      </a:lnTo>
                      <a:lnTo>
                        <a:pt x="158" y="79"/>
                      </a:lnTo>
                      <a:lnTo>
                        <a:pt x="79" y="157"/>
                      </a:lnTo>
                      <a:lnTo>
                        <a:pt x="1" y="236"/>
                      </a:lnTo>
                      <a:lnTo>
                        <a:pt x="1" y="315"/>
                      </a:lnTo>
                      <a:lnTo>
                        <a:pt x="40" y="394"/>
                      </a:lnTo>
                      <a:lnTo>
                        <a:pt x="79" y="433"/>
                      </a:lnTo>
                      <a:lnTo>
                        <a:pt x="237" y="472"/>
                      </a:lnTo>
                      <a:lnTo>
                        <a:pt x="355" y="512"/>
                      </a:lnTo>
                      <a:lnTo>
                        <a:pt x="630" y="472"/>
                      </a:lnTo>
                      <a:lnTo>
                        <a:pt x="866" y="433"/>
                      </a:lnTo>
                      <a:lnTo>
                        <a:pt x="985" y="354"/>
                      </a:lnTo>
                      <a:lnTo>
                        <a:pt x="1103" y="315"/>
                      </a:lnTo>
                      <a:lnTo>
                        <a:pt x="1142" y="236"/>
                      </a:lnTo>
                      <a:lnTo>
                        <a:pt x="1142" y="197"/>
                      </a:lnTo>
                      <a:lnTo>
                        <a:pt x="1142" y="118"/>
                      </a:lnTo>
                      <a:lnTo>
                        <a:pt x="1063" y="79"/>
                      </a:lnTo>
                      <a:lnTo>
                        <a:pt x="945" y="39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6"/>
                <p:cNvSpPr/>
                <p:nvPr/>
              </p:nvSpPr>
              <p:spPr>
                <a:xfrm>
                  <a:off x="3181530" y="827428"/>
                  <a:ext cx="31337" cy="16876"/>
                </a:xfrm>
                <a:custGeom>
                  <a:rect b="b" l="l" r="r" t="t"/>
                  <a:pathLst>
                    <a:path extrusionOk="0" h="552" w="1025">
                      <a:moveTo>
                        <a:pt x="709" y="0"/>
                      </a:moveTo>
                      <a:lnTo>
                        <a:pt x="434" y="39"/>
                      </a:lnTo>
                      <a:lnTo>
                        <a:pt x="158" y="118"/>
                      </a:lnTo>
                      <a:lnTo>
                        <a:pt x="80" y="236"/>
                      </a:lnTo>
                      <a:lnTo>
                        <a:pt x="1" y="354"/>
                      </a:lnTo>
                      <a:lnTo>
                        <a:pt x="1" y="433"/>
                      </a:lnTo>
                      <a:lnTo>
                        <a:pt x="80" y="512"/>
                      </a:lnTo>
                      <a:lnTo>
                        <a:pt x="198" y="551"/>
                      </a:lnTo>
                      <a:lnTo>
                        <a:pt x="355" y="551"/>
                      </a:lnTo>
                      <a:lnTo>
                        <a:pt x="591" y="433"/>
                      </a:lnTo>
                      <a:lnTo>
                        <a:pt x="827" y="276"/>
                      </a:lnTo>
                      <a:lnTo>
                        <a:pt x="946" y="197"/>
                      </a:lnTo>
                      <a:lnTo>
                        <a:pt x="1024" y="79"/>
                      </a:lnTo>
                      <a:lnTo>
                        <a:pt x="1024" y="39"/>
                      </a:lnTo>
                      <a:lnTo>
                        <a:pt x="98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6"/>
                <p:cNvSpPr/>
                <p:nvPr/>
              </p:nvSpPr>
              <p:spPr>
                <a:xfrm>
                  <a:off x="3194767" y="858704"/>
                  <a:ext cx="25314" cy="15684"/>
                </a:xfrm>
                <a:custGeom>
                  <a:rect b="b" l="l" r="r" t="t"/>
                  <a:pathLst>
                    <a:path extrusionOk="0" h="513" w="828">
                      <a:moveTo>
                        <a:pt x="591" y="0"/>
                      </a:moveTo>
                      <a:lnTo>
                        <a:pt x="394" y="40"/>
                      </a:lnTo>
                      <a:lnTo>
                        <a:pt x="198" y="118"/>
                      </a:lnTo>
                      <a:lnTo>
                        <a:pt x="1" y="276"/>
                      </a:lnTo>
                      <a:lnTo>
                        <a:pt x="1" y="355"/>
                      </a:lnTo>
                      <a:lnTo>
                        <a:pt x="1" y="473"/>
                      </a:lnTo>
                      <a:lnTo>
                        <a:pt x="80" y="512"/>
                      </a:lnTo>
                      <a:lnTo>
                        <a:pt x="198" y="512"/>
                      </a:lnTo>
                      <a:lnTo>
                        <a:pt x="513" y="276"/>
                      </a:lnTo>
                      <a:lnTo>
                        <a:pt x="827" y="40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6"/>
                <p:cNvSpPr/>
                <p:nvPr/>
              </p:nvSpPr>
              <p:spPr>
                <a:xfrm>
                  <a:off x="3114148" y="904441"/>
                  <a:ext cx="140817" cy="196153"/>
                </a:xfrm>
                <a:custGeom>
                  <a:rect b="b" l="l" r="r" t="t"/>
                  <a:pathLst>
                    <a:path extrusionOk="0" h="6416" w="4606">
                      <a:moveTo>
                        <a:pt x="4330" y="0"/>
                      </a:moveTo>
                      <a:lnTo>
                        <a:pt x="4173" y="315"/>
                      </a:lnTo>
                      <a:lnTo>
                        <a:pt x="4094" y="590"/>
                      </a:lnTo>
                      <a:lnTo>
                        <a:pt x="4055" y="905"/>
                      </a:lnTo>
                      <a:lnTo>
                        <a:pt x="4055" y="1181"/>
                      </a:lnTo>
                      <a:lnTo>
                        <a:pt x="4134" y="1811"/>
                      </a:lnTo>
                      <a:lnTo>
                        <a:pt x="4173" y="2440"/>
                      </a:lnTo>
                      <a:lnTo>
                        <a:pt x="4134" y="2795"/>
                      </a:lnTo>
                      <a:lnTo>
                        <a:pt x="4094" y="3149"/>
                      </a:lnTo>
                      <a:lnTo>
                        <a:pt x="3976" y="3503"/>
                      </a:lnTo>
                      <a:lnTo>
                        <a:pt x="3819" y="3857"/>
                      </a:lnTo>
                      <a:lnTo>
                        <a:pt x="3661" y="4172"/>
                      </a:lnTo>
                      <a:lnTo>
                        <a:pt x="3425" y="4487"/>
                      </a:lnTo>
                      <a:lnTo>
                        <a:pt x="3189" y="4763"/>
                      </a:lnTo>
                      <a:lnTo>
                        <a:pt x="2913" y="5038"/>
                      </a:lnTo>
                      <a:lnTo>
                        <a:pt x="2638" y="5235"/>
                      </a:lnTo>
                      <a:lnTo>
                        <a:pt x="2323" y="5471"/>
                      </a:lnTo>
                      <a:lnTo>
                        <a:pt x="1969" y="5628"/>
                      </a:lnTo>
                      <a:lnTo>
                        <a:pt x="1654" y="5746"/>
                      </a:lnTo>
                      <a:lnTo>
                        <a:pt x="1300" y="5865"/>
                      </a:lnTo>
                      <a:lnTo>
                        <a:pt x="906" y="5904"/>
                      </a:lnTo>
                      <a:lnTo>
                        <a:pt x="552" y="5943"/>
                      </a:lnTo>
                      <a:lnTo>
                        <a:pt x="198" y="5904"/>
                      </a:lnTo>
                      <a:lnTo>
                        <a:pt x="79" y="5904"/>
                      </a:lnTo>
                      <a:lnTo>
                        <a:pt x="1" y="6022"/>
                      </a:lnTo>
                      <a:lnTo>
                        <a:pt x="1" y="6140"/>
                      </a:lnTo>
                      <a:lnTo>
                        <a:pt x="40" y="6179"/>
                      </a:lnTo>
                      <a:lnTo>
                        <a:pt x="119" y="6219"/>
                      </a:lnTo>
                      <a:lnTo>
                        <a:pt x="394" y="6337"/>
                      </a:lnTo>
                      <a:lnTo>
                        <a:pt x="670" y="6376"/>
                      </a:lnTo>
                      <a:lnTo>
                        <a:pt x="945" y="6416"/>
                      </a:lnTo>
                      <a:lnTo>
                        <a:pt x="1221" y="6376"/>
                      </a:lnTo>
                      <a:lnTo>
                        <a:pt x="1496" y="6337"/>
                      </a:lnTo>
                      <a:lnTo>
                        <a:pt x="1733" y="6258"/>
                      </a:lnTo>
                      <a:lnTo>
                        <a:pt x="2008" y="6179"/>
                      </a:lnTo>
                      <a:lnTo>
                        <a:pt x="2244" y="6061"/>
                      </a:lnTo>
                      <a:lnTo>
                        <a:pt x="2717" y="5746"/>
                      </a:lnTo>
                      <a:lnTo>
                        <a:pt x="3150" y="5392"/>
                      </a:lnTo>
                      <a:lnTo>
                        <a:pt x="3543" y="4999"/>
                      </a:lnTo>
                      <a:lnTo>
                        <a:pt x="3897" y="4566"/>
                      </a:lnTo>
                      <a:lnTo>
                        <a:pt x="4134" y="4211"/>
                      </a:lnTo>
                      <a:lnTo>
                        <a:pt x="4370" y="3818"/>
                      </a:lnTo>
                      <a:lnTo>
                        <a:pt x="4527" y="3424"/>
                      </a:lnTo>
                      <a:lnTo>
                        <a:pt x="4606" y="2991"/>
                      </a:lnTo>
                      <a:lnTo>
                        <a:pt x="4606" y="2598"/>
                      </a:lnTo>
                      <a:lnTo>
                        <a:pt x="4566" y="2244"/>
                      </a:lnTo>
                      <a:lnTo>
                        <a:pt x="4488" y="1496"/>
                      </a:lnTo>
                      <a:lnTo>
                        <a:pt x="4409" y="1141"/>
                      </a:lnTo>
                      <a:lnTo>
                        <a:pt x="4370" y="787"/>
                      </a:lnTo>
                      <a:lnTo>
                        <a:pt x="4370" y="433"/>
                      </a:lnTo>
                      <a:lnTo>
                        <a:pt x="4409" y="39"/>
                      </a:lnTo>
                      <a:lnTo>
                        <a:pt x="440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6"/>
                <p:cNvSpPr/>
                <p:nvPr/>
              </p:nvSpPr>
              <p:spPr>
                <a:xfrm>
                  <a:off x="3129801" y="952562"/>
                  <a:ext cx="61390" cy="87865"/>
                </a:xfrm>
                <a:custGeom>
                  <a:rect b="b" l="l" r="r" t="t"/>
                  <a:pathLst>
                    <a:path extrusionOk="0" h="2874" w="2008">
                      <a:moveTo>
                        <a:pt x="1850" y="0"/>
                      </a:moveTo>
                      <a:lnTo>
                        <a:pt x="1732" y="40"/>
                      </a:lnTo>
                      <a:lnTo>
                        <a:pt x="1654" y="197"/>
                      </a:lnTo>
                      <a:lnTo>
                        <a:pt x="1535" y="315"/>
                      </a:lnTo>
                      <a:lnTo>
                        <a:pt x="1417" y="630"/>
                      </a:lnTo>
                      <a:lnTo>
                        <a:pt x="1339" y="984"/>
                      </a:lnTo>
                      <a:lnTo>
                        <a:pt x="1299" y="1299"/>
                      </a:lnTo>
                      <a:lnTo>
                        <a:pt x="1142" y="1811"/>
                      </a:lnTo>
                      <a:lnTo>
                        <a:pt x="1024" y="2047"/>
                      </a:lnTo>
                      <a:lnTo>
                        <a:pt x="906" y="2244"/>
                      </a:lnTo>
                      <a:lnTo>
                        <a:pt x="748" y="2401"/>
                      </a:lnTo>
                      <a:lnTo>
                        <a:pt x="551" y="2519"/>
                      </a:lnTo>
                      <a:lnTo>
                        <a:pt x="315" y="2598"/>
                      </a:lnTo>
                      <a:lnTo>
                        <a:pt x="40" y="2637"/>
                      </a:lnTo>
                      <a:lnTo>
                        <a:pt x="0" y="2677"/>
                      </a:lnTo>
                      <a:lnTo>
                        <a:pt x="0" y="2716"/>
                      </a:lnTo>
                      <a:lnTo>
                        <a:pt x="158" y="2834"/>
                      </a:lnTo>
                      <a:lnTo>
                        <a:pt x="355" y="2874"/>
                      </a:lnTo>
                      <a:lnTo>
                        <a:pt x="512" y="2874"/>
                      </a:lnTo>
                      <a:lnTo>
                        <a:pt x="709" y="2834"/>
                      </a:lnTo>
                      <a:lnTo>
                        <a:pt x="906" y="2756"/>
                      </a:lnTo>
                      <a:lnTo>
                        <a:pt x="1063" y="2637"/>
                      </a:lnTo>
                      <a:lnTo>
                        <a:pt x="1221" y="2519"/>
                      </a:lnTo>
                      <a:lnTo>
                        <a:pt x="1339" y="2362"/>
                      </a:lnTo>
                      <a:lnTo>
                        <a:pt x="1457" y="2126"/>
                      </a:lnTo>
                      <a:lnTo>
                        <a:pt x="1575" y="1890"/>
                      </a:lnTo>
                      <a:lnTo>
                        <a:pt x="1772" y="1339"/>
                      </a:lnTo>
                      <a:lnTo>
                        <a:pt x="2008" y="197"/>
                      </a:lnTo>
                      <a:lnTo>
                        <a:pt x="2008" y="79"/>
                      </a:lnTo>
                      <a:lnTo>
                        <a:pt x="19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6"/>
                <p:cNvSpPr/>
                <p:nvPr/>
              </p:nvSpPr>
              <p:spPr>
                <a:xfrm>
                  <a:off x="3062419" y="929693"/>
                  <a:ext cx="73435" cy="71020"/>
                </a:xfrm>
                <a:custGeom>
                  <a:rect b="b" l="l" r="r" t="t"/>
                  <a:pathLst>
                    <a:path extrusionOk="0" h="2323" w="2402">
                      <a:moveTo>
                        <a:pt x="1771" y="473"/>
                      </a:moveTo>
                      <a:lnTo>
                        <a:pt x="1811" y="512"/>
                      </a:lnTo>
                      <a:lnTo>
                        <a:pt x="1771" y="591"/>
                      </a:lnTo>
                      <a:lnTo>
                        <a:pt x="1653" y="748"/>
                      </a:lnTo>
                      <a:lnTo>
                        <a:pt x="1457" y="906"/>
                      </a:lnTo>
                      <a:lnTo>
                        <a:pt x="1102" y="1181"/>
                      </a:lnTo>
                      <a:lnTo>
                        <a:pt x="827" y="1457"/>
                      </a:lnTo>
                      <a:lnTo>
                        <a:pt x="473" y="1811"/>
                      </a:lnTo>
                      <a:lnTo>
                        <a:pt x="591" y="1536"/>
                      </a:lnTo>
                      <a:lnTo>
                        <a:pt x="788" y="1260"/>
                      </a:lnTo>
                      <a:lnTo>
                        <a:pt x="1024" y="1024"/>
                      </a:lnTo>
                      <a:lnTo>
                        <a:pt x="1220" y="866"/>
                      </a:lnTo>
                      <a:lnTo>
                        <a:pt x="1220" y="827"/>
                      </a:lnTo>
                      <a:lnTo>
                        <a:pt x="1220" y="788"/>
                      </a:lnTo>
                      <a:lnTo>
                        <a:pt x="1181" y="788"/>
                      </a:lnTo>
                      <a:lnTo>
                        <a:pt x="1102" y="827"/>
                      </a:lnTo>
                      <a:lnTo>
                        <a:pt x="1299" y="670"/>
                      </a:lnTo>
                      <a:lnTo>
                        <a:pt x="1457" y="591"/>
                      </a:lnTo>
                      <a:lnTo>
                        <a:pt x="1614" y="512"/>
                      </a:lnTo>
                      <a:lnTo>
                        <a:pt x="1771" y="473"/>
                      </a:lnTo>
                      <a:close/>
                      <a:moveTo>
                        <a:pt x="1653" y="1"/>
                      </a:moveTo>
                      <a:lnTo>
                        <a:pt x="1378" y="79"/>
                      </a:lnTo>
                      <a:lnTo>
                        <a:pt x="1142" y="158"/>
                      </a:lnTo>
                      <a:lnTo>
                        <a:pt x="945" y="315"/>
                      </a:lnTo>
                      <a:lnTo>
                        <a:pt x="748" y="473"/>
                      </a:lnTo>
                      <a:lnTo>
                        <a:pt x="591" y="670"/>
                      </a:lnTo>
                      <a:lnTo>
                        <a:pt x="473" y="906"/>
                      </a:lnTo>
                      <a:lnTo>
                        <a:pt x="394" y="1142"/>
                      </a:lnTo>
                      <a:lnTo>
                        <a:pt x="394" y="1221"/>
                      </a:lnTo>
                      <a:lnTo>
                        <a:pt x="315" y="1299"/>
                      </a:lnTo>
                      <a:lnTo>
                        <a:pt x="197" y="1496"/>
                      </a:lnTo>
                      <a:lnTo>
                        <a:pt x="79" y="1693"/>
                      </a:lnTo>
                      <a:lnTo>
                        <a:pt x="0" y="1890"/>
                      </a:lnTo>
                      <a:lnTo>
                        <a:pt x="0" y="2008"/>
                      </a:lnTo>
                      <a:lnTo>
                        <a:pt x="40" y="2126"/>
                      </a:lnTo>
                      <a:lnTo>
                        <a:pt x="79" y="2244"/>
                      </a:lnTo>
                      <a:lnTo>
                        <a:pt x="158" y="2283"/>
                      </a:lnTo>
                      <a:lnTo>
                        <a:pt x="236" y="2323"/>
                      </a:lnTo>
                      <a:lnTo>
                        <a:pt x="355" y="2323"/>
                      </a:lnTo>
                      <a:lnTo>
                        <a:pt x="630" y="2244"/>
                      </a:lnTo>
                      <a:lnTo>
                        <a:pt x="906" y="2047"/>
                      </a:lnTo>
                      <a:lnTo>
                        <a:pt x="1181" y="1811"/>
                      </a:lnTo>
                      <a:lnTo>
                        <a:pt x="1417" y="1575"/>
                      </a:lnTo>
                      <a:lnTo>
                        <a:pt x="1771" y="1260"/>
                      </a:lnTo>
                      <a:lnTo>
                        <a:pt x="2165" y="906"/>
                      </a:lnTo>
                      <a:lnTo>
                        <a:pt x="2323" y="709"/>
                      </a:lnTo>
                      <a:lnTo>
                        <a:pt x="2362" y="591"/>
                      </a:lnTo>
                      <a:lnTo>
                        <a:pt x="2401" y="473"/>
                      </a:lnTo>
                      <a:lnTo>
                        <a:pt x="2323" y="276"/>
                      </a:lnTo>
                      <a:lnTo>
                        <a:pt x="2244" y="158"/>
                      </a:lnTo>
                      <a:lnTo>
                        <a:pt x="2086" y="40"/>
                      </a:lnTo>
                      <a:lnTo>
                        <a:pt x="189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6"/>
                <p:cNvSpPr/>
                <p:nvPr/>
              </p:nvSpPr>
              <p:spPr>
                <a:xfrm>
                  <a:off x="2873481" y="790099"/>
                  <a:ext cx="52982" cy="131217"/>
                </a:xfrm>
                <a:custGeom>
                  <a:rect b="b" l="l" r="r" t="t"/>
                  <a:pathLst>
                    <a:path extrusionOk="0" h="4292" w="1733">
                      <a:moveTo>
                        <a:pt x="1142" y="788"/>
                      </a:moveTo>
                      <a:lnTo>
                        <a:pt x="1182" y="827"/>
                      </a:lnTo>
                      <a:lnTo>
                        <a:pt x="1221" y="906"/>
                      </a:lnTo>
                      <a:lnTo>
                        <a:pt x="1182" y="1024"/>
                      </a:lnTo>
                      <a:lnTo>
                        <a:pt x="1103" y="1300"/>
                      </a:lnTo>
                      <a:lnTo>
                        <a:pt x="1024" y="1457"/>
                      </a:lnTo>
                      <a:lnTo>
                        <a:pt x="867" y="1851"/>
                      </a:lnTo>
                      <a:lnTo>
                        <a:pt x="749" y="2284"/>
                      </a:lnTo>
                      <a:lnTo>
                        <a:pt x="631" y="2835"/>
                      </a:lnTo>
                      <a:lnTo>
                        <a:pt x="552" y="3504"/>
                      </a:lnTo>
                      <a:lnTo>
                        <a:pt x="513" y="3661"/>
                      </a:lnTo>
                      <a:lnTo>
                        <a:pt x="473" y="3661"/>
                      </a:lnTo>
                      <a:lnTo>
                        <a:pt x="473" y="3543"/>
                      </a:lnTo>
                      <a:lnTo>
                        <a:pt x="434" y="3228"/>
                      </a:lnTo>
                      <a:lnTo>
                        <a:pt x="434" y="2717"/>
                      </a:lnTo>
                      <a:lnTo>
                        <a:pt x="513" y="2205"/>
                      </a:lnTo>
                      <a:lnTo>
                        <a:pt x="670" y="1693"/>
                      </a:lnTo>
                      <a:lnTo>
                        <a:pt x="827" y="1221"/>
                      </a:lnTo>
                      <a:lnTo>
                        <a:pt x="946" y="906"/>
                      </a:lnTo>
                      <a:lnTo>
                        <a:pt x="1024" y="788"/>
                      </a:lnTo>
                      <a:close/>
                      <a:moveTo>
                        <a:pt x="1142" y="1"/>
                      </a:moveTo>
                      <a:lnTo>
                        <a:pt x="1024" y="40"/>
                      </a:lnTo>
                      <a:lnTo>
                        <a:pt x="906" y="119"/>
                      </a:lnTo>
                      <a:lnTo>
                        <a:pt x="788" y="237"/>
                      </a:lnTo>
                      <a:lnTo>
                        <a:pt x="552" y="552"/>
                      </a:lnTo>
                      <a:lnTo>
                        <a:pt x="355" y="946"/>
                      </a:lnTo>
                      <a:lnTo>
                        <a:pt x="237" y="1378"/>
                      </a:lnTo>
                      <a:lnTo>
                        <a:pt x="119" y="1811"/>
                      </a:lnTo>
                      <a:lnTo>
                        <a:pt x="40" y="2166"/>
                      </a:lnTo>
                      <a:lnTo>
                        <a:pt x="1" y="2402"/>
                      </a:lnTo>
                      <a:lnTo>
                        <a:pt x="40" y="2520"/>
                      </a:lnTo>
                      <a:lnTo>
                        <a:pt x="80" y="2559"/>
                      </a:lnTo>
                      <a:lnTo>
                        <a:pt x="40" y="2874"/>
                      </a:lnTo>
                      <a:lnTo>
                        <a:pt x="40" y="3150"/>
                      </a:lnTo>
                      <a:lnTo>
                        <a:pt x="1" y="3504"/>
                      </a:lnTo>
                      <a:lnTo>
                        <a:pt x="80" y="3858"/>
                      </a:lnTo>
                      <a:lnTo>
                        <a:pt x="119" y="3976"/>
                      </a:lnTo>
                      <a:lnTo>
                        <a:pt x="198" y="4094"/>
                      </a:lnTo>
                      <a:lnTo>
                        <a:pt x="355" y="4212"/>
                      </a:lnTo>
                      <a:lnTo>
                        <a:pt x="513" y="4291"/>
                      </a:lnTo>
                      <a:lnTo>
                        <a:pt x="631" y="4291"/>
                      </a:lnTo>
                      <a:lnTo>
                        <a:pt x="709" y="4252"/>
                      </a:lnTo>
                      <a:lnTo>
                        <a:pt x="788" y="4134"/>
                      </a:lnTo>
                      <a:lnTo>
                        <a:pt x="867" y="4016"/>
                      </a:lnTo>
                      <a:lnTo>
                        <a:pt x="985" y="3701"/>
                      </a:lnTo>
                      <a:lnTo>
                        <a:pt x="1064" y="3307"/>
                      </a:lnTo>
                      <a:lnTo>
                        <a:pt x="1103" y="2953"/>
                      </a:lnTo>
                      <a:lnTo>
                        <a:pt x="1142" y="2520"/>
                      </a:lnTo>
                      <a:lnTo>
                        <a:pt x="1378" y="1969"/>
                      </a:lnTo>
                      <a:lnTo>
                        <a:pt x="1536" y="1575"/>
                      </a:lnTo>
                      <a:lnTo>
                        <a:pt x="1654" y="1182"/>
                      </a:lnTo>
                      <a:lnTo>
                        <a:pt x="1733" y="788"/>
                      </a:lnTo>
                      <a:lnTo>
                        <a:pt x="1733" y="591"/>
                      </a:lnTo>
                      <a:lnTo>
                        <a:pt x="1733" y="434"/>
                      </a:lnTo>
                      <a:lnTo>
                        <a:pt x="1693" y="276"/>
                      </a:lnTo>
                      <a:lnTo>
                        <a:pt x="1575" y="158"/>
                      </a:lnTo>
                      <a:lnTo>
                        <a:pt x="1457" y="80"/>
                      </a:lnTo>
                      <a:lnTo>
                        <a:pt x="130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6"/>
                <p:cNvSpPr/>
                <p:nvPr/>
              </p:nvSpPr>
              <p:spPr>
                <a:xfrm>
                  <a:off x="2995037" y="704680"/>
                  <a:ext cx="91473" cy="69828"/>
                </a:xfrm>
                <a:custGeom>
                  <a:rect b="b" l="l" r="r" t="t"/>
                  <a:pathLst>
                    <a:path extrusionOk="0" h="2284" w="2992">
                      <a:moveTo>
                        <a:pt x="709" y="394"/>
                      </a:moveTo>
                      <a:lnTo>
                        <a:pt x="945" y="473"/>
                      </a:lnTo>
                      <a:lnTo>
                        <a:pt x="1220" y="551"/>
                      </a:lnTo>
                      <a:lnTo>
                        <a:pt x="1575" y="709"/>
                      </a:lnTo>
                      <a:lnTo>
                        <a:pt x="1889" y="906"/>
                      </a:lnTo>
                      <a:lnTo>
                        <a:pt x="2204" y="1142"/>
                      </a:lnTo>
                      <a:lnTo>
                        <a:pt x="2440" y="1457"/>
                      </a:lnTo>
                      <a:lnTo>
                        <a:pt x="2519" y="1575"/>
                      </a:lnTo>
                      <a:lnTo>
                        <a:pt x="2559" y="1614"/>
                      </a:lnTo>
                      <a:lnTo>
                        <a:pt x="2559" y="1693"/>
                      </a:lnTo>
                      <a:lnTo>
                        <a:pt x="2440" y="1772"/>
                      </a:lnTo>
                      <a:lnTo>
                        <a:pt x="2322" y="1850"/>
                      </a:lnTo>
                      <a:lnTo>
                        <a:pt x="2204" y="1850"/>
                      </a:lnTo>
                      <a:lnTo>
                        <a:pt x="2126" y="1811"/>
                      </a:lnTo>
                      <a:lnTo>
                        <a:pt x="2008" y="1693"/>
                      </a:lnTo>
                      <a:lnTo>
                        <a:pt x="1575" y="1221"/>
                      </a:lnTo>
                      <a:lnTo>
                        <a:pt x="1417" y="1102"/>
                      </a:lnTo>
                      <a:lnTo>
                        <a:pt x="1496" y="984"/>
                      </a:lnTo>
                      <a:lnTo>
                        <a:pt x="1496" y="906"/>
                      </a:lnTo>
                      <a:lnTo>
                        <a:pt x="1417" y="788"/>
                      </a:lnTo>
                      <a:lnTo>
                        <a:pt x="1299" y="748"/>
                      </a:lnTo>
                      <a:lnTo>
                        <a:pt x="1024" y="788"/>
                      </a:lnTo>
                      <a:lnTo>
                        <a:pt x="748" y="788"/>
                      </a:lnTo>
                      <a:lnTo>
                        <a:pt x="669" y="748"/>
                      </a:lnTo>
                      <a:lnTo>
                        <a:pt x="630" y="591"/>
                      </a:lnTo>
                      <a:lnTo>
                        <a:pt x="630" y="433"/>
                      </a:lnTo>
                      <a:lnTo>
                        <a:pt x="669" y="394"/>
                      </a:lnTo>
                      <a:close/>
                      <a:moveTo>
                        <a:pt x="472" y="0"/>
                      </a:moveTo>
                      <a:lnTo>
                        <a:pt x="354" y="40"/>
                      </a:lnTo>
                      <a:lnTo>
                        <a:pt x="236" y="118"/>
                      </a:lnTo>
                      <a:lnTo>
                        <a:pt x="158" y="197"/>
                      </a:lnTo>
                      <a:lnTo>
                        <a:pt x="79" y="315"/>
                      </a:lnTo>
                      <a:lnTo>
                        <a:pt x="0" y="551"/>
                      </a:lnTo>
                      <a:lnTo>
                        <a:pt x="40" y="788"/>
                      </a:lnTo>
                      <a:lnTo>
                        <a:pt x="158" y="945"/>
                      </a:lnTo>
                      <a:lnTo>
                        <a:pt x="315" y="1063"/>
                      </a:lnTo>
                      <a:lnTo>
                        <a:pt x="512" y="1142"/>
                      </a:lnTo>
                      <a:lnTo>
                        <a:pt x="748" y="1181"/>
                      </a:lnTo>
                      <a:lnTo>
                        <a:pt x="1181" y="1181"/>
                      </a:lnTo>
                      <a:lnTo>
                        <a:pt x="1378" y="1378"/>
                      </a:lnTo>
                      <a:lnTo>
                        <a:pt x="1575" y="1614"/>
                      </a:lnTo>
                      <a:lnTo>
                        <a:pt x="1771" y="1850"/>
                      </a:lnTo>
                      <a:lnTo>
                        <a:pt x="1968" y="2086"/>
                      </a:lnTo>
                      <a:lnTo>
                        <a:pt x="2165" y="2165"/>
                      </a:lnTo>
                      <a:lnTo>
                        <a:pt x="2362" y="2244"/>
                      </a:lnTo>
                      <a:lnTo>
                        <a:pt x="2559" y="2283"/>
                      </a:lnTo>
                      <a:lnTo>
                        <a:pt x="2755" y="2204"/>
                      </a:lnTo>
                      <a:lnTo>
                        <a:pt x="2873" y="2126"/>
                      </a:lnTo>
                      <a:lnTo>
                        <a:pt x="2952" y="2047"/>
                      </a:lnTo>
                      <a:lnTo>
                        <a:pt x="2992" y="1929"/>
                      </a:lnTo>
                      <a:lnTo>
                        <a:pt x="2992" y="1850"/>
                      </a:lnTo>
                      <a:lnTo>
                        <a:pt x="2952" y="1575"/>
                      </a:lnTo>
                      <a:lnTo>
                        <a:pt x="2795" y="1339"/>
                      </a:lnTo>
                      <a:lnTo>
                        <a:pt x="2598" y="1102"/>
                      </a:lnTo>
                      <a:lnTo>
                        <a:pt x="2401" y="866"/>
                      </a:lnTo>
                      <a:lnTo>
                        <a:pt x="2047" y="551"/>
                      </a:lnTo>
                      <a:lnTo>
                        <a:pt x="1614" y="276"/>
                      </a:lnTo>
                      <a:lnTo>
                        <a:pt x="1338" y="158"/>
                      </a:lnTo>
                      <a:lnTo>
                        <a:pt x="1024" y="40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46"/>
                <p:cNvSpPr/>
                <p:nvPr/>
              </p:nvSpPr>
              <p:spPr>
                <a:xfrm>
                  <a:off x="2914418" y="591562"/>
                  <a:ext cx="211806" cy="55397"/>
                </a:xfrm>
                <a:custGeom>
                  <a:rect b="b" l="l" r="r" t="t"/>
                  <a:pathLst>
                    <a:path extrusionOk="0" h="1812" w="6928">
                      <a:moveTo>
                        <a:pt x="2401" y="1"/>
                      </a:moveTo>
                      <a:lnTo>
                        <a:pt x="1929" y="40"/>
                      </a:lnTo>
                      <a:lnTo>
                        <a:pt x="1456" y="158"/>
                      </a:lnTo>
                      <a:lnTo>
                        <a:pt x="1023" y="276"/>
                      </a:lnTo>
                      <a:lnTo>
                        <a:pt x="630" y="473"/>
                      </a:lnTo>
                      <a:lnTo>
                        <a:pt x="276" y="748"/>
                      </a:lnTo>
                      <a:lnTo>
                        <a:pt x="0" y="1063"/>
                      </a:lnTo>
                      <a:lnTo>
                        <a:pt x="0" y="1103"/>
                      </a:lnTo>
                      <a:lnTo>
                        <a:pt x="39" y="1103"/>
                      </a:lnTo>
                      <a:lnTo>
                        <a:pt x="433" y="906"/>
                      </a:lnTo>
                      <a:lnTo>
                        <a:pt x="827" y="748"/>
                      </a:lnTo>
                      <a:lnTo>
                        <a:pt x="1260" y="670"/>
                      </a:lnTo>
                      <a:lnTo>
                        <a:pt x="1653" y="591"/>
                      </a:lnTo>
                      <a:lnTo>
                        <a:pt x="2086" y="552"/>
                      </a:lnTo>
                      <a:lnTo>
                        <a:pt x="2519" y="552"/>
                      </a:lnTo>
                      <a:lnTo>
                        <a:pt x="2952" y="591"/>
                      </a:lnTo>
                      <a:lnTo>
                        <a:pt x="3385" y="630"/>
                      </a:lnTo>
                      <a:lnTo>
                        <a:pt x="4212" y="827"/>
                      </a:lnTo>
                      <a:lnTo>
                        <a:pt x="5038" y="1103"/>
                      </a:lnTo>
                      <a:lnTo>
                        <a:pt x="5825" y="1418"/>
                      </a:lnTo>
                      <a:lnTo>
                        <a:pt x="6573" y="1772"/>
                      </a:lnTo>
                      <a:lnTo>
                        <a:pt x="6652" y="1811"/>
                      </a:lnTo>
                      <a:lnTo>
                        <a:pt x="6731" y="1772"/>
                      </a:lnTo>
                      <a:lnTo>
                        <a:pt x="6849" y="1693"/>
                      </a:lnTo>
                      <a:lnTo>
                        <a:pt x="6888" y="1654"/>
                      </a:lnTo>
                      <a:lnTo>
                        <a:pt x="6927" y="1575"/>
                      </a:lnTo>
                      <a:lnTo>
                        <a:pt x="6888" y="1496"/>
                      </a:lnTo>
                      <a:lnTo>
                        <a:pt x="6849" y="1418"/>
                      </a:lnTo>
                      <a:lnTo>
                        <a:pt x="6534" y="1181"/>
                      </a:lnTo>
                      <a:lnTo>
                        <a:pt x="6180" y="985"/>
                      </a:lnTo>
                      <a:lnTo>
                        <a:pt x="5786" y="748"/>
                      </a:lnTo>
                      <a:lnTo>
                        <a:pt x="5353" y="552"/>
                      </a:lnTo>
                      <a:lnTo>
                        <a:pt x="4881" y="394"/>
                      </a:lnTo>
                      <a:lnTo>
                        <a:pt x="4408" y="237"/>
                      </a:lnTo>
                      <a:lnTo>
                        <a:pt x="3897" y="158"/>
                      </a:lnTo>
                      <a:lnTo>
                        <a:pt x="3385" y="40"/>
                      </a:lnTo>
                      <a:lnTo>
                        <a:pt x="287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46"/>
                <p:cNvSpPr/>
                <p:nvPr/>
              </p:nvSpPr>
              <p:spPr>
                <a:xfrm>
                  <a:off x="3019098" y="660166"/>
                  <a:ext cx="99911" cy="57782"/>
                </a:xfrm>
                <a:custGeom>
                  <a:rect b="b" l="l" r="r" t="t"/>
                  <a:pathLst>
                    <a:path extrusionOk="0" h="1890" w="3268">
                      <a:moveTo>
                        <a:pt x="237" y="0"/>
                      </a:moveTo>
                      <a:lnTo>
                        <a:pt x="0" y="39"/>
                      </a:lnTo>
                      <a:lnTo>
                        <a:pt x="0" y="79"/>
                      </a:lnTo>
                      <a:lnTo>
                        <a:pt x="394" y="236"/>
                      </a:lnTo>
                      <a:lnTo>
                        <a:pt x="788" y="394"/>
                      </a:lnTo>
                      <a:lnTo>
                        <a:pt x="1181" y="551"/>
                      </a:lnTo>
                      <a:lnTo>
                        <a:pt x="1535" y="748"/>
                      </a:lnTo>
                      <a:lnTo>
                        <a:pt x="1929" y="984"/>
                      </a:lnTo>
                      <a:lnTo>
                        <a:pt x="2323" y="1220"/>
                      </a:lnTo>
                      <a:lnTo>
                        <a:pt x="2992" y="1850"/>
                      </a:lnTo>
                      <a:lnTo>
                        <a:pt x="3070" y="1850"/>
                      </a:lnTo>
                      <a:lnTo>
                        <a:pt x="3110" y="1889"/>
                      </a:lnTo>
                      <a:lnTo>
                        <a:pt x="3228" y="1850"/>
                      </a:lnTo>
                      <a:lnTo>
                        <a:pt x="3267" y="1771"/>
                      </a:lnTo>
                      <a:lnTo>
                        <a:pt x="3267" y="1693"/>
                      </a:lnTo>
                      <a:lnTo>
                        <a:pt x="3267" y="1653"/>
                      </a:lnTo>
                      <a:lnTo>
                        <a:pt x="2992" y="1299"/>
                      </a:lnTo>
                      <a:lnTo>
                        <a:pt x="2637" y="984"/>
                      </a:lnTo>
                      <a:lnTo>
                        <a:pt x="2244" y="669"/>
                      </a:lnTo>
                      <a:lnTo>
                        <a:pt x="1811" y="433"/>
                      </a:lnTo>
                      <a:lnTo>
                        <a:pt x="1378" y="197"/>
                      </a:lnTo>
                      <a:lnTo>
                        <a:pt x="906" y="79"/>
                      </a:lnTo>
                      <a:lnTo>
                        <a:pt x="47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6"/>
                <p:cNvSpPr/>
                <p:nvPr/>
              </p:nvSpPr>
              <p:spPr>
                <a:xfrm>
                  <a:off x="2739910" y="1060849"/>
                  <a:ext cx="111956" cy="128802"/>
                </a:xfrm>
                <a:custGeom>
                  <a:rect b="b" l="l" r="r" t="t"/>
                  <a:pathLst>
                    <a:path extrusionOk="0" h="4213" w="3662">
                      <a:moveTo>
                        <a:pt x="1" y="1"/>
                      </a:moveTo>
                      <a:lnTo>
                        <a:pt x="1" y="40"/>
                      </a:lnTo>
                      <a:lnTo>
                        <a:pt x="80" y="394"/>
                      </a:lnTo>
                      <a:lnTo>
                        <a:pt x="158" y="709"/>
                      </a:lnTo>
                      <a:lnTo>
                        <a:pt x="434" y="1378"/>
                      </a:lnTo>
                      <a:lnTo>
                        <a:pt x="788" y="1969"/>
                      </a:lnTo>
                      <a:lnTo>
                        <a:pt x="1182" y="2559"/>
                      </a:lnTo>
                      <a:lnTo>
                        <a:pt x="1654" y="3071"/>
                      </a:lnTo>
                      <a:lnTo>
                        <a:pt x="1930" y="3346"/>
                      </a:lnTo>
                      <a:lnTo>
                        <a:pt x="2205" y="3582"/>
                      </a:lnTo>
                      <a:lnTo>
                        <a:pt x="2481" y="3819"/>
                      </a:lnTo>
                      <a:lnTo>
                        <a:pt x="2795" y="3976"/>
                      </a:lnTo>
                      <a:lnTo>
                        <a:pt x="3110" y="4133"/>
                      </a:lnTo>
                      <a:lnTo>
                        <a:pt x="3425" y="4212"/>
                      </a:lnTo>
                      <a:lnTo>
                        <a:pt x="3543" y="4212"/>
                      </a:lnTo>
                      <a:lnTo>
                        <a:pt x="3622" y="4133"/>
                      </a:lnTo>
                      <a:lnTo>
                        <a:pt x="3661" y="4055"/>
                      </a:lnTo>
                      <a:lnTo>
                        <a:pt x="3622" y="3937"/>
                      </a:lnTo>
                      <a:lnTo>
                        <a:pt x="3110" y="3543"/>
                      </a:lnTo>
                      <a:lnTo>
                        <a:pt x="2599" y="3149"/>
                      </a:lnTo>
                      <a:lnTo>
                        <a:pt x="2087" y="2756"/>
                      </a:lnTo>
                      <a:lnTo>
                        <a:pt x="1851" y="2559"/>
                      </a:lnTo>
                      <a:lnTo>
                        <a:pt x="1615" y="2323"/>
                      </a:lnTo>
                      <a:lnTo>
                        <a:pt x="1142" y="1772"/>
                      </a:lnTo>
                      <a:lnTo>
                        <a:pt x="749" y="1221"/>
                      </a:lnTo>
                      <a:lnTo>
                        <a:pt x="355" y="630"/>
                      </a:lnTo>
                      <a:lnTo>
                        <a:pt x="40" y="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6"/>
                <p:cNvSpPr/>
                <p:nvPr/>
              </p:nvSpPr>
              <p:spPr>
                <a:xfrm>
                  <a:off x="2784454" y="928501"/>
                  <a:ext cx="67412" cy="164877"/>
                </a:xfrm>
                <a:custGeom>
                  <a:rect b="b" l="l" r="r" t="t"/>
                  <a:pathLst>
                    <a:path extrusionOk="0" h="5393" w="2205">
                      <a:moveTo>
                        <a:pt x="40" y="0"/>
                      </a:moveTo>
                      <a:lnTo>
                        <a:pt x="0" y="40"/>
                      </a:lnTo>
                      <a:lnTo>
                        <a:pt x="79" y="748"/>
                      </a:lnTo>
                      <a:lnTo>
                        <a:pt x="118" y="1496"/>
                      </a:lnTo>
                      <a:lnTo>
                        <a:pt x="197" y="2283"/>
                      </a:lnTo>
                      <a:lnTo>
                        <a:pt x="315" y="3070"/>
                      </a:lnTo>
                      <a:lnTo>
                        <a:pt x="394" y="3464"/>
                      </a:lnTo>
                      <a:lnTo>
                        <a:pt x="512" y="3818"/>
                      </a:lnTo>
                      <a:lnTo>
                        <a:pt x="630" y="4172"/>
                      </a:lnTo>
                      <a:lnTo>
                        <a:pt x="827" y="4487"/>
                      </a:lnTo>
                      <a:lnTo>
                        <a:pt x="1024" y="4763"/>
                      </a:lnTo>
                      <a:lnTo>
                        <a:pt x="1299" y="5038"/>
                      </a:lnTo>
                      <a:lnTo>
                        <a:pt x="1575" y="5235"/>
                      </a:lnTo>
                      <a:lnTo>
                        <a:pt x="1929" y="5392"/>
                      </a:lnTo>
                      <a:lnTo>
                        <a:pt x="2086" y="5392"/>
                      </a:lnTo>
                      <a:lnTo>
                        <a:pt x="2126" y="5353"/>
                      </a:lnTo>
                      <a:lnTo>
                        <a:pt x="2165" y="5274"/>
                      </a:lnTo>
                      <a:lnTo>
                        <a:pt x="2204" y="5156"/>
                      </a:lnTo>
                      <a:lnTo>
                        <a:pt x="2165" y="5078"/>
                      </a:lnTo>
                      <a:lnTo>
                        <a:pt x="2086" y="5038"/>
                      </a:lnTo>
                      <a:lnTo>
                        <a:pt x="1811" y="4802"/>
                      </a:lnTo>
                      <a:lnTo>
                        <a:pt x="1535" y="4527"/>
                      </a:lnTo>
                      <a:lnTo>
                        <a:pt x="1338" y="4251"/>
                      </a:lnTo>
                      <a:lnTo>
                        <a:pt x="1142" y="3976"/>
                      </a:lnTo>
                      <a:lnTo>
                        <a:pt x="1024" y="3661"/>
                      </a:lnTo>
                      <a:lnTo>
                        <a:pt x="906" y="3346"/>
                      </a:lnTo>
                      <a:lnTo>
                        <a:pt x="748" y="2716"/>
                      </a:lnTo>
                      <a:lnTo>
                        <a:pt x="512" y="1338"/>
                      </a:lnTo>
                      <a:lnTo>
                        <a:pt x="355" y="669"/>
                      </a:lnTo>
                      <a:lnTo>
                        <a:pt x="236" y="354"/>
                      </a:lnTo>
                      <a:lnTo>
                        <a:pt x="79" y="40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6"/>
                <p:cNvSpPr/>
                <p:nvPr/>
              </p:nvSpPr>
              <p:spPr>
                <a:xfrm>
                  <a:off x="2831383" y="944124"/>
                  <a:ext cx="57782" cy="102326"/>
                </a:xfrm>
                <a:custGeom>
                  <a:rect b="b" l="l" r="r" t="t"/>
                  <a:pathLst>
                    <a:path extrusionOk="0" h="3347" w="1890">
                      <a:moveTo>
                        <a:pt x="551" y="473"/>
                      </a:moveTo>
                      <a:lnTo>
                        <a:pt x="709" y="827"/>
                      </a:lnTo>
                      <a:lnTo>
                        <a:pt x="945" y="1457"/>
                      </a:lnTo>
                      <a:lnTo>
                        <a:pt x="1181" y="2048"/>
                      </a:lnTo>
                      <a:lnTo>
                        <a:pt x="1339" y="2441"/>
                      </a:lnTo>
                      <a:lnTo>
                        <a:pt x="1417" y="2638"/>
                      </a:lnTo>
                      <a:lnTo>
                        <a:pt x="1417" y="2795"/>
                      </a:lnTo>
                      <a:lnTo>
                        <a:pt x="1457" y="2913"/>
                      </a:lnTo>
                      <a:lnTo>
                        <a:pt x="1378" y="2835"/>
                      </a:lnTo>
                      <a:lnTo>
                        <a:pt x="1142" y="2559"/>
                      </a:lnTo>
                      <a:lnTo>
                        <a:pt x="945" y="2284"/>
                      </a:lnTo>
                      <a:lnTo>
                        <a:pt x="787" y="2008"/>
                      </a:lnTo>
                      <a:lnTo>
                        <a:pt x="591" y="1536"/>
                      </a:lnTo>
                      <a:lnTo>
                        <a:pt x="433" y="1103"/>
                      </a:lnTo>
                      <a:lnTo>
                        <a:pt x="473" y="1024"/>
                      </a:lnTo>
                      <a:lnTo>
                        <a:pt x="394" y="867"/>
                      </a:lnTo>
                      <a:lnTo>
                        <a:pt x="394" y="749"/>
                      </a:lnTo>
                      <a:lnTo>
                        <a:pt x="473" y="591"/>
                      </a:lnTo>
                      <a:lnTo>
                        <a:pt x="551" y="473"/>
                      </a:lnTo>
                      <a:close/>
                      <a:moveTo>
                        <a:pt x="276" y="1"/>
                      </a:moveTo>
                      <a:lnTo>
                        <a:pt x="197" y="40"/>
                      </a:lnTo>
                      <a:lnTo>
                        <a:pt x="118" y="158"/>
                      </a:lnTo>
                      <a:lnTo>
                        <a:pt x="40" y="316"/>
                      </a:lnTo>
                      <a:lnTo>
                        <a:pt x="0" y="513"/>
                      </a:lnTo>
                      <a:lnTo>
                        <a:pt x="40" y="749"/>
                      </a:lnTo>
                      <a:lnTo>
                        <a:pt x="79" y="946"/>
                      </a:lnTo>
                      <a:lnTo>
                        <a:pt x="158" y="1103"/>
                      </a:lnTo>
                      <a:lnTo>
                        <a:pt x="158" y="1378"/>
                      </a:lnTo>
                      <a:lnTo>
                        <a:pt x="197" y="1654"/>
                      </a:lnTo>
                      <a:lnTo>
                        <a:pt x="276" y="1890"/>
                      </a:lnTo>
                      <a:lnTo>
                        <a:pt x="394" y="2166"/>
                      </a:lnTo>
                      <a:lnTo>
                        <a:pt x="512" y="2402"/>
                      </a:lnTo>
                      <a:lnTo>
                        <a:pt x="630" y="2638"/>
                      </a:lnTo>
                      <a:lnTo>
                        <a:pt x="984" y="3071"/>
                      </a:lnTo>
                      <a:lnTo>
                        <a:pt x="1142" y="3189"/>
                      </a:lnTo>
                      <a:lnTo>
                        <a:pt x="1339" y="3307"/>
                      </a:lnTo>
                      <a:lnTo>
                        <a:pt x="1535" y="3346"/>
                      </a:lnTo>
                      <a:lnTo>
                        <a:pt x="1693" y="3307"/>
                      </a:lnTo>
                      <a:lnTo>
                        <a:pt x="1811" y="3228"/>
                      </a:lnTo>
                      <a:lnTo>
                        <a:pt x="1890" y="3110"/>
                      </a:lnTo>
                      <a:lnTo>
                        <a:pt x="1890" y="2913"/>
                      </a:lnTo>
                      <a:lnTo>
                        <a:pt x="1850" y="2677"/>
                      </a:lnTo>
                      <a:lnTo>
                        <a:pt x="1535" y="1890"/>
                      </a:lnTo>
                      <a:lnTo>
                        <a:pt x="1181" y="1103"/>
                      </a:lnTo>
                      <a:lnTo>
                        <a:pt x="984" y="513"/>
                      </a:lnTo>
                      <a:lnTo>
                        <a:pt x="827" y="237"/>
                      </a:lnTo>
                      <a:lnTo>
                        <a:pt x="709" y="119"/>
                      </a:lnTo>
                      <a:lnTo>
                        <a:pt x="591" y="40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6"/>
                <p:cNvSpPr/>
                <p:nvPr/>
              </p:nvSpPr>
              <p:spPr>
                <a:xfrm>
                  <a:off x="2912002" y="1131839"/>
                  <a:ext cx="154055" cy="78266"/>
                </a:xfrm>
                <a:custGeom>
                  <a:rect b="b" l="l" r="r" t="t"/>
                  <a:pathLst>
                    <a:path extrusionOk="0" h="2560" w="5039">
                      <a:moveTo>
                        <a:pt x="4133" y="1221"/>
                      </a:moveTo>
                      <a:lnTo>
                        <a:pt x="4291" y="1260"/>
                      </a:lnTo>
                      <a:lnTo>
                        <a:pt x="4369" y="1300"/>
                      </a:lnTo>
                      <a:lnTo>
                        <a:pt x="4409" y="1379"/>
                      </a:lnTo>
                      <a:lnTo>
                        <a:pt x="4369" y="1418"/>
                      </a:lnTo>
                      <a:lnTo>
                        <a:pt x="4251" y="1497"/>
                      </a:lnTo>
                      <a:lnTo>
                        <a:pt x="3897" y="1615"/>
                      </a:lnTo>
                      <a:lnTo>
                        <a:pt x="3385" y="1811"/>
                      </a:lnTo>
                      <a:lnTo>
                        <a:pt x="3031" y="1969"/>
                      </a:lnTo>
                      <a:lnTo>
                        <a:pt x="2559" y="2087"/>
                      </a:lnTo>
                      <a:lnTo>
                        <a:pt x="2323" y="2166"/>
                      </a:lnTo>
                      <a:lnTo>
                        <a:pt x="1890" y="2166"/>
                      </a:lnTo>
                      <a:lnTo>
                        <a:pt x="1693" y="2126"/>
                      </a:lnTo>
                      <a:lnTo>
                        <a:pt x="1535" y="2048"/>
                      </a:lnTo>
                      <a:lnTo>
                        <a:pt x="1457" y="1969"/>
                      </a:lnTo>
                      <a:lnTo>
                        <a:pt x="1417" y="1890"/>
                      </a:lnTo>
                      <a:lnTo>
                        <a:pt x="1457" y="1811"/>
                      </a:lnTo>
                      <a:lnTo>
                        <a:pt x="1535" y="1733"/>
                      </a:lnTo>
                      <a:lnTo>
                        <a:pt x="1653" y="1654"/>
                      </a:lnTo>
                      <a:lnTo>
                        <a:pt x="1929" y="1536"/>
                      </a:lnTo>
                      <a:lnTo>
                        <a:pt x="2126" y="1497"/>
                      </a:lnTo>
                      <a:lnTo>
                        <a:pt x="2244" y="1497"/>
                      </a:lnTo>
                      <a:lnTo>
                        <a:pt x="2637" y="1457"/>
                      </a:lnTo>
                      <a:lnTo>
                        <a:pt x="2992" y="1379"/>
                      </a:lnTo>
                      <a:lnTo>
                        <a:pt x="3385" y="1300"/>
                      </a:lnTo>
                      <a:lnTo>
                        <a:pt x="3779" y="1260"/>
                      </a:lnTo>
                      <a:lnTo>
                        <a:pt x="4133" y="1221"/>
                      </a:lnTo>
                      <a:close/>
                      <a:moveTo>
                        <a:pt x="4842" y="1"/>
                      </a:moveTo>
                      <a:lnTo>
                        <a:pt x="4763" y="40"/>
                      </a:lnTo>
                      <a:lnTo>
                        <a:pt x="4724" y="40"/>
                      </a:lnTo>
                      <a:lnTo>
                        <a:pt x="4645" y="158"/>
                      </a:lnTo>
                      <a:lnTo>
                        <a:pt x="4605" y="316"/>
                      </a:lnTo>
                      <a:lnTo>
                        <a:pt x="4605" y="631"/>
                      </a:lnTo>
                      <a:lnTo>
                        <a:pt x="4684" y="867"/>
                      </a:lnTo>
                      <a:lnTo>
                        <a:pt x="4684" y="867"/>
                      </a:lnTo>
                      <a:lnTo>
                        <a:pt x="4527" y="827"/>
                      </a:lnTo>
                      <a:lnTo>
                        <a:pt x="3976" y="827"/>
                      </a:lnTo>
                      <a:lnTo>
                        <a:pt x="3936" y="631"/>
                      </a:lnTo>
                      <a:lnTo>
                        <a:pt x="3897" y="473"/>
                      </a:lnTo>
                      <a:lnTo>
                        <a:pt x="3818" y="316"/>
                      </a:lnTo>
                      <a:lnTo>
                        <a:pt x="3700" y="198"/>
                      </a:lnTo>
                      <a:lnTo>
                        <a:pt x="3621" y="158"/>
                      </a:lnTo>
                      <a:lnTo>
                        <a:pt x="3543" y="158"/>
                      </a:lnTo>
                      <a:lnTo>
                        <a:pt x="3503" y="237"/>
                      </a:lnTo>
                      <a:lnTo>
                        <a:pt x="3503" y="316"/>
                      </a:lnTo>
                      <a:lnTo>
                        <a:pt x="3543" y="552"/>
                      </a:lnTo>
                      <a:lnTo>
                        <a:pt x="3621" y="788"/>
                      </a:lnTo>
                      <a:lnTo>
                        <a:pt x="3661" y="827"/>
                      </a:lnTo>
                      <a:lnTo>
                        <a:pt x="3228" y="827"/>
                      </a:lnTo>
                      <a:lnTo>
                        <a:pt x="2795" y="906"/>
                      </a:lnTo>
                      <a:lnTo>
                        <a:pt x="2795" y="788"/>
                      </a:lnTo>
                      <a:lnTo>
                        <a:pt x="2756" y="552"/>
                      </a:lnTo>
                      <a:lnTo>
                        <a:pt x="2756" y="434"/>
                      </a:lnTo>
                      <a:lnTo>
                        <a:pt x="2677" y="355"/>
                      </a:lnTo>
                      <a:lnTo>
                        <a:pt x="2637" y="316"/>
                      </a:lnTo>
                      <a:lnTo>
                        <a:pt x="2559" y="276"/>
                      </a:lnTo>
                      <a:lnTo>
                        <a:pt x="2480" y="316"/>
                      </a:lnTo>
                      <a:lnTo>
                        <a:pt x="2441" y="395"/>
                      </a:lnTo>
                      <a:lnTo>
                        <a:pt x="2441" y="513"/>
                      </a:lnTo>
                      <a:lnTo>
                        <a:pt x="2441" y="591"/>
                      </a:lnTo>
                      <a:lnTo>
                        <a:pt x="2519" y="827"/>
                      </a:lnTo>
                      <a:lnTo>
                        <a:pt x="2559" y="946"/>
                      </a:lnTo>
                      <a:lnTo>
                        <a:pt x="2126" y="1103"/>
                      </a:lnTo>
                      <a:lnTo>
                        <a:pt x="2047" y="1142"/>
                      </a:lnTo>
                      <a:lnTo>
                        <a:pt x="1653" y="1221"/>
                      </a:lnTo>
                      <a:lnTo>
                        <a:pt x="1614" y="946"/>
                      </a:lnTo>
                      <a:lnTo>
                        <a:pt x="1575" y="709"/>
                      </a:lnTo>
                      <a:lnTo>
                        <a:pt x="1496" y="631"/>
                      </a:lnTo>
                      <a:lnTo>
                        <a:pt x="1417" y="552"/>
                      </a:lnTo>
                      <a:lnTo>
                        <a:pt x="1378" y="513"/>
                      </a:lnTo>
                      <a:lnTo>
                        <a:pt x="1299" y="513"/>
                      </a:lnTo>
                      <a:lnTo>
                        <a:pt x="1260" y="552"/>
                      </a:lnTo>
                      <a:lnTo>
                        <a:pt x="1221" y="591"/>
                      </a:lnTo>
                      <a:lnTo>
                        <a:pt x="1221" y="709"/>
                      </a:lnTo>
                      <a:lnTo>
                        <a:pt x="1221" y="827"/>
                      </a:lnTo>
                      <a:lnTo>
                        <a:pt x="1299" y="1024"/>
                      </a:lnTo>
                      <a:lnTo>
                        <a:pt x="1378" y="1260"/>
                      </a:lnTo>
                      <a:lnTo>
                        <a:pt x="1221" y="1339"/>
                      </a:lnTo>
                      <a:lnTo>
                        <a:pt x="1063" y="1457"/>
                      </a:lnTo>
                      <a:lnTo>
                        <a:pt x="945" y="1575"/>
                      </a:lnTo>
                      <a:lnTo>
                        <a:pt x="866" y="1733"/>
                      </a:lnTo>
                      <a:lnTo>
                        <a:pt x="788" y="1615"/>
                      </a:lnTo>
                      <a:lnTo>
                        <a:pt x="551" y="1221"/>
                      </a:lnTo>
                      <a:lnTo>
                        <a:pt x="394" y="1024"/>
                      </a:lnTo>
                      <a:lnTo>
                        <a:pt x="276" y="827"/>
                      </a:lnTo>
                      <a:lnTo>
                        <a:pt x="237" y="788"/>
                      </a:lnTo>
                      <a:lnTo>
                        <a:pt x="79" y="788"/>
                      </a:lnTo>
                      <a:lnTo>
                        <a:pt x="0" y="867"/>
                      </a:lnTo>
                      <a:lnTo>
                        <a:pt x="0" y="985"/>
                      </a:lnTo>
                      <a:lnTo>
                        <a:pt x="79" y="1221"/>
                      </a:lnTo>
                      <a:lnTo>
                        <a:pt x="197" y="1457"/>
                      </a:lnTo>
                      <a:lnTo>
                        <a:pt x="512" y="1890"/>
                      </a:lnTo>
                      <a:lnTo>
                        <a:pt x="788" y="2205"/>
                      </a:lnTo>
                      <a:lnTo>
                        <a:pt x="945" y="2323"/>
                      </a:lnTo>
                      <a:lnTo>
                        <a:pt x="1102" y="2402"/>
                      </a:lnTo>
                      <a:lnTo>
                        <a:pt x="1299" y="2520"/>
                      </a:lnTo>
                      <a:lnTo>
                        <a:pt x="1535" y="2559"/>
                      </a:lnTo>
                      <a:lnTo>
                        <a:pt x="2047" y="2559"/>
                      </a:lnTo>
                      <a:lnTo>
                        <a:pt x="2559" y="2520"/>
                      </a:lnTo>
                      <a:lnTo>
                        <a:pt x="2913" y="2441"/>
                      </a:lnTo>
                      <a:lnTo>
                        <a:pt x="3464" y="2284"/>
                      </a:lnTo>
                      <a:lnTo>
                        <a:pt x="3818" y="2126"/>
                      </a:lnTo>
                      <a:lnTo>
                        <a:pt x="4212" y="1969"/>
                      </a:lnTo>
                      <a:lnTo>
                        <a:pt x="4566" y="1811"/>
                      </a:lnTo>
                      <a:lnTo>
                        <a:pt x="4842" y="1575"/>
                      </a:lnTo>
                      <a:lnTo>
                        <a:pt x="4960" y="1457"/>
                      </a:lnTo>
                      <a:lnTo>
                        <a:pt x="4999" y="1339"/>
                      </a:lnTo>
                      <a:lnTo>
                        <a:pt x="4999" y="1221"/>
                      </a:lnTo>
                      <a:lnTo>
                        <a:pt x="4960" y="1103"/>
                      </a:lnTo>
                      <a:lnTo>
                        <a:pt x="4999" y="1064"/>
                      </a:lnTo>
                      <a:lnTo>
                        <a:pt x="5038" y="906"/>
                      </a:lnTo>
                      <a:lnTo>
                        <a:pt x="5038" y="788"/>
                      </a:lnTo>
                      <a:lnTo>
                        <a:pt x="4999" y="552"/>
                      </a:lnTo>
                      <a:lnTo>
                        <a:pt x="4999" y="316"/>
                      </a:lnTo>
                      <a:lnTo>
                        <a:pt x="4999" y="198"/>
                      </a:lnTo>
                      <a:lnTo>
                        <a:pt x="4920" y="80"/>
                      </a:lnTo>
                      <a:lnTo>
                        <a:pt x="4881" y="40"/>
                      </a:lnTo>
                      <a:lnTo>
                        <a:pt x="484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6"/>
                <p:cNvSpPr/>
                <p:nvPr/>
              </p:nvSpPr>
              <p:spPr>
                <a:xfrm>
                  <a:off x="3029921" y="1183598"/>
                  <a:ext cx="175731" cy="69828"/>
                </a:xfrm>
                <a:custGeom>
                  <a:rect b="b" l="l" r="r" t="t"/>
                  <a:pathLst>
                    <a:path extrusionOk="0" h="2284" w="5748">
                      <a:moveTo>
                        <a:pt x="5511" y="0"/>
                      </a:moveTo>
                      <a:lnTo>
                        <a:pt x="5472" y="40"/>
                      </a:lnTo>
                      <a:lnTo>
                        <a:pt x="4684" y="551"/>
                      </a:lnTo>
                      <a:lnTo>
                        <a:pt x="3897" y="1063"/>
                      </a:lnTo>
                      <a:lnTo>
                        <a:pt x="3464" y="1260"/>
                      </a:lnTo>
                      <a:lnTo>
                        <a:pt x="3031" y="1457"/>
                      </a:lnTo>
                      <a:lnTo>
                        <a:pt x="2598" y="1575"/>
                      </a:lnTo>
                      <a:lnTo>
                        <a:pt x="2126" y="1693"/>
                      </a:lnTo>
                      <a:lnTo>
                        <a:pt x="1024" y="1693"/>
                      </a:lnTo>
                      <a:lnTo>
                        <a:pt x="748" y="1732"/>
                      </a:lnTo>
                      <a:lnTo>
                        <a:pt x="473" y="1811"/>
                      </a:lnTo>
                      <a:lnTo>
                        <a:pt x="237" y="1929"/>
                      </a:lnTo>
                      <a:lnTo>
                        <a:pt x="40" y="2086"/>
                      </a:lnTo>
                      <a:lnTo>
                        <a:pt x="1" y="2165"/>
                      </a:lnTo>
                      <a:lnTo>
                        <a:pt x="40" y="2205"/>
                      </a:lnTo>
                      <a:lnTo>
                        <a:pt x="79" y="2283"/>
                      </a:lnTo>
                      <a:lnTo>
                        <a:pt x="158" y="2283"/>
                      </a:lnTo>
                      <a:lnTo>
                        <a:pt x="512" y="2165"/>
                      </a:lnTo>
                      <a:lnTo>
                        <a:pt x="867" y="2086"/>
                      </a:lnTo>
                      <a:lnTo>
                        <a:pt x="1260" y="2086"/>
                      </a:lnTo>
                      <a:lnTo>
                        <a:pt x="1654" y="2047"/>
                      </a:lnTo>
                      <a:lnTo>
                        <a:pt x="2441" y="2047"/>
                      </a:lnTo>
                      <a:lnTo>
                        <a:pt x="2834" y="2008"/>
                      </a:lnTo>
                      <a:lnTo>
                        <a:pt x="3228" y="1890"/>
                      </a:lnTo>
                      <a:lnTo>
                        <a:pt x="3897" y="1653"/>
                      </a:lnTo>
                      <a:lnTo>
                        <a:pt x="4251" y="1457"/>
                      </a:lnTo>
                      <a:lnTo>
                        <a:pt x="4566" y="1299"/>
                      </a:lnTo>
                      <a:lnTo>
                        <a:pt x="4881" y="1063"/>
                      </a:lnTo>
                      <a:lnTo>
                        <a:pt x="5157" y="827"/>
                      </a:lnTo>
                      <a:lnTo>
                        <a:pt x="5432" y="591"/>
                      </a:lnTo>
                      <a:lnTo>
                        <a:pt x="5668" y="315"/>
                      </a:lnTo>
                      <a:lnTo>
                        <a:pt x="5708" y="276"/>
                      </a:lnTo>
                      <a:lnTo>
                        <a:pt x="5747" y="197"/>
                      </a:lnTo>
                      <a:lnTo>
                        <a:pt x="5708" y="79"/>
                      </a:lnTo>
                      <a:lnTo>
                        <a:pt x="5629" y="40"/>
                      </a:lnTo>
                      <a:lnTo>
                        <a:pt x="559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46"/>
                <p:cNvSpPr/>
                <p:nvPr/>
              </p:nvSpPr>
              <p:spPr>
                <a:xfrm>
                  <a:off x="3070827" y="1181183"/>
                  <a:ext cx="85481" cy="34944"/>
                </a:xfrm>
                <a:custGeom>
                  <a:rect b="b" l="l" r="r" t="t"/>
                  <a:pathLst>
                    <a:path extrusionOk="0" h="1143" w="2796">
                      <a:moveTo>
                        <a:pt x="2520" y="1"/>
                      </a:moveTo>
                      <a:lnTo>
                        <a:pt x="1851" y="355"/>
                      </a:lnTo>
                      <a:lnTo>
                        <a:pt x="1496" y="512"/>
                      </a:lnTo>
                      <a:lnTo>
                        <a:pt x="1142" y="630"/>
                      </a:lnTo>
                      <a:lnTo>
                        <a:pt x="591" y="827"/>
                      </a:lnTo>
                      <a:lnTo>
                        <a:pt x="276" y="906"/>
                      </a:lnTo>
                      <a:lnTo>
                        <a:pt x="1" y="1024"/>
                      </a:lnTo>
                      <a:lnTo>
                        <a:pt x="1" y="1063"/>
                      </a:lnTo>
                      <a:lnTo>
                        <a:pt x="1" y="1103"/>
                      </a:lnTo>
                      <a:lnTo>
                        <a:pt x="355" y="1142"/>
                      </a:lnTo>
                      <a:lnTo>
                        <a:pt x="709" y="1142"/>
                      </a:lnTo>
                      <a:lnTo>
                        <a:pt x="1103" y="1103"/>
                      </a:lnTo>
                      <a:lnTo>
                        <a:pt x="1457" y="985"/>
                      </a:lnTo>
                      <a:lnTo>
                        <a:pt x="1811" y="867"/>
                      </a:lnTo>
                      <a:lnTo>
                        <a:pt x="2166" y="709"/>
                      </a:lnTo>
                      <a:lnTo>
                        <a:pt x="2480" y="512"/>
                      </a:lnTo>
                      <a:lnTo>
                        <a:pt x="2756" y="316"/>
                      </a:lnTo>
                      <a:lnTo>
                        <a:pt x="2795" y="237"/>
                      </a:lnTo>
                      <a:lnTo>
                        <a:pt x="2795" y="197"/>
                      </a:lnTo>
                      <a:lnTo>
                        <a:pt x="2795" y="119"/>
                      </a:lnTo>
                      <a:lnTo>
                        <a:pt x="2756" y="79"/>
                      </a:lnTo>
                      <a:lnTo>
                        <a:pt x="263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46"/>
                <p:cNvSpPr/>
                <p:nvPr/>
              </p:nvSpPr>
              <p:spPr>
                <a:xfrm>
                  <a:off x="3210421" y="1040396"/>
                  <a:ext cx="86673" cy="99911"/>
                </a:xfrm>
                <a:custGeom>
                  <a:rect b="b" l="l" r="r" t="t"/>
                  <a:pathLst>
                    <a:path extrusionOk="0" h="3268" w="2835">
                      <a:moveTo>
                        <a:pt x="2244" y="591"/>
                      </a:moveTo>
                      <a:lnTo>
                        <a:pt x="2283" y="630"/>
                      </a:lnTo>
                      <a:lnTo>
                        <a:pt x="2323" y="709"/>
                      </a:lnTo>
                      <a:lnTo>
                        <a:pt x="2283" y="788"/>
                      </a:lnTo>
                      <a:lnTo>
                        <a:pt x="2205" y="985"/>
                      </a:lnTo>
                      <a:lnTo>
                        <a:pt x="2165" y="1103"/>
                      </a:lnTo>
                      <a:lnTo>
                        <a:pt x="1850" y="1575"/>
                      </a:lnTo>
                      <a:lnTo>
                        <a:pt x="1496" y="2047"/>
                      </a:lnTo>
                      <a:lnTo>
                        <a:pt x="1063" y="2480"/>
                      </a:lnTo>
                      <a:lnTo>
                        <a:pt x="827" y="2677"/>
                      </a:lnTo>
                      <a:lnTo>
                        <a:pt x="709" y="2756"/>
                      </a:lnTo>
                      <a:lnTo>
                        <a:pt x="591" y="2756"/>
                      </a:lnTo>
                      <a:lnTo>
                        <a:pt x="552" y="2677"/>
                      </a:lnTo>
                      <a:lnTo>
                        <a:pt x="552" y="2598"/>
                      </a:lnTo>
                      <a:lnTo>
                        <a:pt x="591" y="2520"/>
                      </a:lnTo>
                      <a:lnTo>
                        <a:pt x="670" y="2402"/>
                      </a:lnTo>
                      <a:lnTo>
                        <a:pt x="906" y="2165"/>
                      </a:lnTo>
                      <a:lnTo>
                        <a:pt x="1063" y="2047"/>
                      </a:lnTo>
                      <a:lnTo>
                        <a:pt x="1221" y="1929"/>
                      </a:lnTo>
                      <a:lnTo>
                        <a:pt x="1417" y="1732"/>
                      </a:lnTo>
                      <a:lnTo>
                        <a:pt x="1614" y="1496"/>
                      </a:lnTo>
                      <a:lnTo>
                        <a:pt x="1929" y="985"/>
                      </a:lnTo>
                      <a:lnTo>
                        <a:pt x="2008" y="788"/>
                      </a:lnTo>
                      <a:lnTo>
                        <a:pt x="2087" y="670"/>
                      </a:lnTo>
                      <a:lnTo>
                        <a:pt x="2126" y="591"/>
                      </a:lnTo>
                      <a:close/>
                      <a:moveTo>
                        <a:pt x="2205" y="1"/>
                      </a:moveTo>
                      <a:lnTo>
                        <a:pt x="2087" y="40"/>
                      </a:lnTo>
                      <a:lnTo>
                        <a:pt x="1890" y="197"/>
                      </a:lnTo>
                      <a:lnTo>
                        <a:pt x="1732" y="355"/>
                      </a:lnTo>
                      <a:lnTo>
                        <a:pt x="1496" y="709"/>
                      </a:lnTo>
                      <a:lnTo>
                        <a:pt x="1299" y="1063"/>
                      </a:lnTo>
                      <a:lnTo>
                        <a:pt x="1063" y="1418"/>
                      </a:lnTo>
                      <a:lnTo>
                        <a:pt x="906" y="1536"/>
                      </a:lnTo>
                      <a:lnTo>
                        <a:pt x="748" y="1693"/>
                      </a:lnTo>
                      <a:lnTo>
                        <a:pt x="709" y="1772"/>
                      </a:lnTo>
                      <a:lnTo>
                        <a:pt x="709" y="1811"/>
                      </a:lnTo>
                      <a:lnTo>
                        <a:pt x="394" y="2047"/>
                      </a:lnTo>
                      <a:lnTo>
                        <a:pt x="197" y="2283"/>
                      </a:lnTo>
                      <a:lnTo>
                        <a:pt x="79" y="2441"/>
                      </a:lnTo>
                      <a:lnTo>
                        <a:pt x="40" y="2559"/>
                      </a:lnTo>
                      <a:lnTo>
                        <a:pt x="1" y="2716"/>
                      </a:lnTo>
                      <a:lnTo>
                        <a:pt x="1" y="2874"/>
                      </a:lnTo>
                      <a:lnTo>
                        <a:pt x="40" y="3071"/>
                      </a:lnTo>
                      <a:lnTo>
                        <a:pt x="79" y="3189"/>
                      </a:lnTo>
                      <a:lnTo>
                        <a:pt x="158" y="3228"/>
                      </a:lnTo>
                      <a:lnTo>
                        <a:pt x="276" y="3267"/>
                      </a:lnTo>
                      <a:lnTo>
                        <a:pt x="552" y="3267"/>
                      </a:lnTo>
                      <a:lnTo>
                        <a:pt x="866" y="3110"/>
                      </a:lnTo>
                      <a:lnTo>
                        <a:pt x="1181" y="2913"/>
                      </a:lnTo>
                      <a:lnTo>
                        <a:pt x="1457" y="2716"/>
                      </a:lnTo>
                      <a:lnTo>
                        <a:pt x="1850" y="2362"/>
                      </a:lnTo>
                      <a:lnTo>
                        <a:pt x="2244" y="1929"/>
                      </a:lnTo>
                      <a:lnTo>
                        <a:pt x="2441" y="1575"/>
                      </a:lnTo>
                      <a:lnTo>
                        <a:pt x="2677" y="1260"/>
                      </a:lnTo>
                      <a:lnTo>
                        <a:pt x="2795" y="906"/>
                      </a:lnTo>
                      <a:lnTo>
                        <a:pt x="2834" y="709"/>
                      </a:lnTo>
                      <a:lnTo>
                        <a:pt x="2834" y="552"/>
                      </a:lnTo>
                      <a:lnTo>
                        <a:pt x="2834" y="394"/>
                      </a:lnTo>
                      <a:lnTo>
                        <a:pt x="2756" y="276"/>
                      </a:lnTo>
                      <a:lnTo>
                        <a:pt x="2677" y="158"/>
                      </a:lnTo>
                      <a:lnTo>
                        <a:pt x="2559" y="40"/>
                      </a:lnTo>
                      <a:lnTo>
                        <a:pt x="244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6"/>
                <p:cNvSpPr/>
                <p:nvPr/>
              </p:nvSpPr>
              <p:spPr>
                <a:xfrm>
                  <a:off x="2997422" y="855097"/>
                  <a:ext cx="48182" cy="68605"/>
                </a:xfrm>
                <a:custGeom>
                  <a:rect b="b" l="l" r="r" t="t"/>
                  <a:pathLst>
                    <a:path extrusionOk="0" h="2244" w="1576">
                      <a:moveTo>
                        <a:pt x="198" y="0"/>
                      </a:moveTo>
                      <a:lnTo>
                        <a:pt x="40" y="40"/>
                      </a:lnTo>
                      <a:lnTo>
                        <a:pt x="1" y="79"/>
                      </a:lnTo>
                      <a:lnTo>
                        <a:pt x="40" y="118"/>
                      </a:lnTo>
                      <a:lnTo>
                        <a:pt x="316" y="236"/>
                      </a:lnTo>
                      <a:lnTo>
                        <a:pt x="552" y="355"/>
                      </a:lnTo>
                      <a:lnTo>
                        <a:pt x="788" y="591"/>
                      </a:lnTo>
                      <a:lnTo>
                        <a:pt x="946" y="827"/>
                      </a:lnTo>
                      <a:lnTo>
                        <a:pt x="1064" y="1142"/>
                      </a:lnTo>
                      <a:lnTo>
                        <a:pt x="1103" y="1457"/>
                      </a:lnTo>
                      <a:lnTo>
                        <a:pt x="1103" y="1771"/>
                      </a:lnTo>
                      <a:lnTo>
                        <a:pt x="1182" y="2126"/>
                      </a:lnTo>
                      <a:lnTo>
                        <a:pt x="1260" y="2204"/>
                      </a:lnTo>
                      <a:lnTo>
                        <a:pt x="1339" y="2244"/>
                      </a:lnTo>
                      <a:lnTo>
                        <a:pt x="1457" y="2204"/>
                      </a:lnTo>
                      <a:lnTo>
                        <a:pt x="1536" y="2126"/>
                      </a:lnTo>
                      <a:lnTo>
                        <a:pt x="1536" y="1890"/>
                      </a:lnTo>
                      <a:lnTo>
                        <a:pt x="1575" y="1693"/>
                      </a:lnTo>
                      <a:lnTo>
                        <a:pt x="1536" y="1220"/>
                      </a:lnTo>
                      <a:lnTo>
                        <a:pt x="1457" y="1024"/>
                      </a:lnTo>
                      <a:lnTo>
                        <a:pt x="1378" y="787"/>
                      </a:lnTo>
                      <a:lnTo>
                        <a:pt x="1260" y="591"/>
                      </a:lnTo>
                      <a:lnTo>
                        <a:pt x="1142" y="433"/>
                      </a:lnTo>
                      <a:lnTo>
                        <a:pt x="906" y="197"/>
                      </a:lnTo>
                      <a:lnTo>
                        <a:pt x="631" y="40"/>
                      </a:lnTo>
                      <a:lnTo>
                        <a:pt x="47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6"/>
                <p:cNvSpPr/>
                <p:nvPr/>
              </p:nvSpPr>
              <p:spPr>
                <a:xfrm>
                  <a:off x="3025121" y="812968"/>
                  <a:ext cx="51759" cy="56590"/>
                </a:xfrm>
                <a:custGeom>
                  <a:rect b="b" l="l" r="r" t="t"/>
                  <a:pathLst>
                    <a:path extrusionOk="0" h="1851" w="1693">
                      <a:moveTo>
                        <a:pt x="197" y="1"/>
                      </a:moveTo>
                      <a:lnTo>
                        <a:pt x="79" y="40"/>
                      </a:lnTo>
                      <a:lnTo>
                        <a:pt x="0" y="119"/>
                      </a:lnTo>
                      <a:lnTo>
                        <a:pt x="0" y="158"/>
                      </a:lnTo>
                      <a:lnTo>
                        <a:pt x="0" y="198"/>
                      </a:lnTo>
                      <a:lnTo>
                        <a:pt x="158" y="198"/>
                      </a:lnTo>
                      <a:lnTo>
                        <a:pt x="276" y="276"/>
                      </a:lnTo>
                      <a:lnTo>
                        <a:pt x="512" y="434"/>
                      </a:lnTo>
                      <a:lnTo>
                        <a:pt x="748" y="630"/>
                      </a:lnTo>
                      <a:lnTo>
                        <a:pt x="905" y="867"/>
                      </a:lnTo>
                      <a:lnTo>
                        <a:pt x="1063" y="1063"/>
                      </a:lnTo>
                      <a:lnTo>
                        <a:pt x="1142" y="1300"/>
                      </a:lnTo>
                      <a:lnTo>
                        <a:pt x="1338" y="1772"/>
                      </a:lnTo>
                      <a:lnTo>
                        <a:pt x="1378" y="1811"/>
                      </a:lnTo>
                      <a:lnTo>
                        <a:pt x="1417" y="1851"/>
                      </a:lnTo>
                      <a:lnTo>
                        <a:pt x="1535" y="1851"/>
                      </a:lnTo>
                      <a:lnTo>
                        <a:pt x="1653" y="1772"/>
                      </a:lnTo>
                      <a:lnTo>
                        <a:pt x="1693" y="1654"/>
                      </a:lnTo>
                      <a:lnTo>
                        <a:pt x="1653" y="1496"/>
                      </a:lnTo>
                      <a:lnTo>
                        <a:pt x="1614" y="1300"/>
                      </a:lnTo>
                      <a:lnTo>
                        <a:pt x="1456" y="945"/>
                      </a:lnTo>
                      <a:lnTo>
                        <a:pt x="1260" y="630"/>
                      </a:lnTo>
                      <a:lnTo>
                        <a:pt x="984" y="355"/>
                      </a:lnTo>
                      <a:lnTo>
                        <a:pt x="787" y="158"/>
                      </a:lnTo>
                      <a:lnTo>
                        <a:pt x="512" y="40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6"/>
                <p:cNvSpPr/>
                <p:nvPr/>
              </p:nvSpPr>
              <p:spPr>
                <a:xfrm>
                  <a:off x="2961346" y="1081302"/>
                  <a:ext cx="44544" cy="16876"/>
                </a:xfrm>
                <a:custGeom>
                  <a:rect b="b" l="l" r="r" t="t"/>
                  <a:pathLst>
                    <a:path extrusionOk="0" h="552" w="1457">
                      <a:moveTo>
                        <a:pt x="0" y="1"/>
                      </a:moveTo>
                      <a:lnTo>
                        <a:pt x="0" y="40"/>
                      </a:lnTo>
                      <a:lnTo>
                        <a:pt x="118" y="198"/>
                      </a:lnTo>
                      <a:lnTo>
                        <a:pt x="236" y="316"/>
                      </a:lnTo>
                      <a:lnTo>
                        <a:pt x="394" y="394"/>
                      </a:lnTo>
                      <a:lnTo>
                        <a:pt x="591" y="473"/>
                      </a:lnTo>
                      <a:lnTo>
                        <a:pt x="787" y="513"/>
                      </a:lnTo>
                      <a:lnTo>
                        <a:pt x="984" y="552"/>
                      </a:lnTo>
                      <a:lnTo>
                        <a:pt x="1181" y="513"/>
                      </a:lnTo>
                      <a:lnTo>
                        <a:pt x="1378" y="434"/>
                      </a:lnTo>
                      <a:lnTo>
                        <a:pt x="1417" y="355"/>
                      </a:lnTo>
                      <a:lnTo>
                        <a:pt x="1456" y="237"/>
                      </a:lnTo>
                      <a:lnTo>
                        <a:pt x="1378" y="158"/>
                      </a:lnTo>
                      <a:lnTo>
                        <a:pt x="1299" y="119"/>
                      </a:lnTo>
                      <a:lnTo>
                        <a:pt x="669" y="119"/>
                      </a:lnTo>
                      <a:lnTo>
                        <a:pt x="354" y="80"/>
                      </a:lnTo>
                      <a:lnTo>
                        <a:pt x="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6"/>
                <p:cNvSpPr/>
                <p:nvPr/>
              </p:nvSpPr>
              <p:spPr>
                <a:xfrm>
                  <a:off x="2966146" y="1030766"/>
                  <a:ext cx="42159" cy="15684"/>
                </a:xfrm>
                <a:custGeom>
                  <a:rect b="b" l="l" r="r" t="t"/>
                  <a:pathLst>
                    <a:path extrusionOk="0" h="513" w="1379">
                      <a:moveTo>
                        <a:pt x="40" y="1"/>
                      </a:moveTo>
                      <a:lnTo>
                        <a:pt x="1" y="40"/>
                      </a:lnTo>
                      <a:lnTo>
                        <a:pt x="1" y="79"/>
                      </a:lnTo>
                      <a:lnTo>
                        <a:pt x="1" y="119"/>
                      </a:lnTo>
                      <a:lnTo>
                        <a:pt x="315" y="276"/>
                      </a:lnTo>
                      <a:lnTo>
                        <a:pt x="630" y="394"/>
                      </a:lnTo>
                      <a:lnTo>
                        <a:pt x="945" y="473"/>
                      </a:lnTo>
                      <a:lnTo>
                        <a:pt x="1260" y="512"/>
                      </a:lnTo>
                      <a:lnTo>
                        <a:pt x="1339" y="473"/>
                      </a:lnTo>
                      <a:lnTo>
                        <a:pt x="1378" y="394"/>
                      </a:lnTo>
                      <a:lnTo>
                        <a:pt x="1378" y="316"/>
                      </a:lnTo>
                      <a:lnTo>
                        <a:pt x="1299" y="276"/>
                      </a:lnTo>
                      <a:lnTo>
                        <a:pt x="670" y="158"/>
                      </a:lnTo>
                      <a:lnTo>
                        <a:pt x="355" y="79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46" name="Google Shape;1146;p46"/>
            <p:cNvGrpSpPr/>
            <p:nvPr/>
          </p:nvGrpSpPr>
          <p:grpSpPr>
            <a:xfrm rot="-2938908">
              <a:off x="4369953" y="2822993"/>
              <a:ext cx="980584" cy="746746"/>
              <a:chOff x="3120800" y="1645600"/>
              <a:chExt cx="371225" cy="282700"/>
            </a:xfrm>
          </p:grpSpPr>
          <p:sp>
            <p:nvSpPr>
              <p:cNvPr id="1147" name="Google Shape;1147;p46"/>
              <p:cNvSpPr/>
              <p:nvPr/>
            </p:nvSpPr>
            <p:spPr>
              <a:xfrm>
                <a:off x="3120800" y="1645600"/>
                <a:ext cx="73125" cy="73125"/>
              </a:xfrm>
              <a:custGeom>
                <a:rect b="b" l="l" r="r" t="t"/>
                <a:pathLst>
                  <a:path extrusionOk="0" h="2925" w="2925">
                    <a:moveTo>
                      <a:pt x="1527" y="1"/>
                    </a:moveTo>
                    <a:lnTo>
                      <a:pt x="1235" y="33"/>
                    </a:lnTo>
                    <a:lnTo>
                      <a:pt x="975" y="98"/>
                    </a:lnTo>
                    <a:lnTo>
                      <a:pt x="715" y="228"/>
                    </a:lnTo>
                    <a:lnTo>
                      <a:pt x="488" y="390"/>
                    </a:lnTo>
                    <a:lnTo>
                      <a:pt x="260" y="618"/>
                    </a:lnTo>
                    <a:lnTo>
                      <a:pt x="130" y="878"/>
                    </a:lnTo>
                    <a:lnTo>
                      <a:pt x="33" y="1138"/>
                    </a:lnTo>
                    <a:lnTo>
                      <a:pt x="0" y="1430"/>
                    </a:lnTo>
                    <a:lnTo>
                      <a:pt x="0" y="1690"/>
                    </a:lnTo>
                    <a:lnTo>
                      <a:pt x="98" y="1982"/>
                    </a:lnTo>
                    <a:lnTo>
                      <a:pt x="195" y="2210"/>
                    </a:lnTo>
                    <a:lnTo>
                      <a:pt x="390" y="2470"/>
                    </a:lnTo>
                    <a:lnTo>
                      <a:pt x="585" y="2665"/>
                    </a:lnTo>
                    <a:lnTo>
                      <a:pt x="845" y="2795"/>
                    </a:lnTo>
                    <a:lnTo>
                      <a:pt x="1137" y="2892"/>
                    </a:lnTo>
                    <a:lnTo>
                      <a:pt x="1397" y="2925"/>
                    </a:lnTo>
                    <a:lnTo>
                      <a:pt x="1690" y="2925"/>
                    </a:lnTo>
                    <a:lnTo>
                      <a:pt x="1950" y="2860"/>
                    </a:lnTo>
                    <a:lnTo>
                      <a:pt x="2210" y="2730"/>
                    </a:lnTo>
                    <a:lnTo>
                      <a:pt x="2437" y="2567"/>
                    </a:lnTo>
                    <a:lnTo>
                      <a:pt x="2632" y="2340"/>
                    </a:lnTo>
                    <a:lnTo>
                      <a:pt x="2794" y="2080"/>
                    </a:lnTo>
                    <a:lnTo>
                      <a:pt x="2892" y="1820"/>
                    </a:lnTo>
                    <a:lnTo>
                      <a:pt x="2924" y="1528"/>
                    </a:lnTo>
                    <a:lnTo>
                      <a:pt x="2892" y="1235"/>
                    </a:lnTo>
                    <a:lnTo>
                      <a:pt x="2827" y="975"/>
                    </a:lnTo>
                    <a:lnTo>
                      <a:pt x="2729" y="715"/>
                    </a:lnTo>
                    <a:lnTo>
                      <a:pt x="2534" y="488"/>
                    </a:lnTo>
                    <a:lnTo>
                      <a:pt x="2307" y="293"/>
                    </a:lnTo>
                    <a:lnTo>
                      <a:pt x="2080" y="131"/>
                    </a:lnTo>
                    <a:lnTo>
                      <a:pt x="1787" y="33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6"/>
              <p:cNvSpPr/>
              <p:nvPr/>
            </p:nvSpPr>
            <p:spPr>
              <a:xfrm>
                <a:off x="3418900" y="1855150"/>
                <a:ext cx="73125" cy="73150"/>
              </a:xfrm>
              <a:custGeom>
                <a:rect b="b" l="l" r="r" t="t"/>
                <a:pathLst>
                  <a:path extrusionOk="0" h="2926" w="2925">
                    <a:moveTo>
                      <a:pt x="1527" y="1"/>
                    </a:moveTo>
                    <a:lnTo>
                      <a:pt x="1235" y="33"/>
                    </a:lnTo>
                    <a:lnTo>
                      <a:pt x="975" y="98"/>
                    </a:lnTo>
                    <a:lnTo>
                      <a:pt x="715" y="228"/>
                    </a:lnTo>
                    <a:lnTo>
                      <a:pt x="487" y="391"/>
                    </a:lnTo>
                    <a:lnTo>
                      <a:pt x="292" y="618"/>
                    </a:lnTo>
                    <a:lnTo>
                      <a:pt x="130" y="878"/>
                    </a:lnTo>
                    <a:lnTo>
                      <a:pt x="33" y="1138"/>
                    </a:lnTo>
                    <a:lnTo>
                      <a:pt x="0" y="1431"/>
                    </a:lnTo>
                    <a:lnTo>
                      <a:pt x="33" y="1690"/>
                    </a:lnTo>
                    <a:lnTo>
                      <a:pt x="98" y="1983"/>
                    </a:lnTo>
                    <a:lnTo>
                      <a:pt x="195" y="2243"/>
                    </a:lnTo>
                    <a:lnTo>
                      <a:pt x="390" y="2470"/>
                    </a:lnTo>
                    <a:lnTo>
                      <a:pt x="617" y="2665"/>
                    </a:lnTo>
                    <a:lnTo>
                      <a:pt x="845" y="2795"/>
                    </a:lnTo>
                    <a:lnTo>
                      <a:pt x="1137" y="2893"/>
                    </a:lnTo>
                    <a:lnTo>
                      <a:pt x="1397" y="2925"/>
                    </a:lnTo>
                    <a:lnTo>
                      <a:pt x="1690" y="2925"/>
                    </a:lnTo>
                    <a:lnTo>
                      <a:pt x="1949" y="2860"/>
                    </a:lnTo>
                    <a:lnTo>
                      <a:pt x="2209" y="2730"/>
                    </a:lnTo>
                    <a:lnTo>
                      <a:pt x="2437" y="2568"/>
                    </a:lnTo>
                    <a:lnTo>
                      <a:pt x="2632" y="2340"/>
                    </a:lnTo>
                    <a:lnTo>
                      <a:pt x="2794" y="2080"/>
                    </a:lnTo>
                    <a:lnTo>
                      <a:pt x="2892" y="1820"/>
                    </a:lnTo>
                    <a:lnTo>
                      <a:pt x="2924" y="1528"/>
                    </a:lnTo>
                    <a:lnTo>
                      <a:pt x="2924" y="1236"/>
                    </a:lnTo>
                    <a:lnTo>
                      <a:pt x="2827" y="976"/>
                    </a:lnTo>
                    <a:lnTo>
                      <a:pt x="2729" y="716"/>
                    </a:lnTo>
                    <a:lnTo>
                      <a:pt x="2534" y="488"/>
                    </a:lnTo>
                    <a:lnTo>
                      <a:pt x="2339" y="293"/>
                    </a:lnTo>
                    <a:lnTo>
                      <a:pt x="2079" y="131"/>
                    </a:lnTo>
                    <a:lnTo>
                      <a:pt x="1787" y="33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6"/>
              <p:cNvSpPr/>
              <p:nvPr/>
            </p:nvSpPr>
            <p:spPr>
              <a:xfrm>
                <a:off x="3424575" y="1826725"/>
                <a:ext cx="38200" cy="38200"/>
              </a:xfrm>
              <a:custGeom>
                <a:rect b="b" l="l" r="r" t="t"/>
                <a:pathLst>
                  <a:path extrusionOk="0" h="1528" w="1528">
                    <a:moveTo>
                      <a:pt x="650" y="1"/>
                    </a:moveTo>
                    <a:lnTo>
                      <a:pt x="520" y="33"/>
                    </a:lnTo>
                    <a:lnTo>
                      <a:pt x="358" y="98"/>
                    </a:lnTo>
                    <a:lnTo>
                      <a:pt x="260" y="196"/>
                    </a:lnTo>
                    <a:lnTo>
                      <a:pt x="130" y="326"/>
                    </a:lnTo>
                    <a:lnTo>
                      <a:pt x="65" y="456"/>
                    </a:lnTo>
                    <a:lnTo>
                      <a:pt x="0" y="586"/>
                    </a:lnTo>
                    <a:lnTo>
                      <a:pt x="0" y="748"/>
                    </a:lnTo>
                    <a:lnTo>
                      <a:pt x="0" y="878"/>
                    </a:lnTo>
                    <a:lnTo>
                      <a:pt x="33" y="1040"/>
                    </a:lnTo>
                    <a:lnTo>
                      <a:pt x="98" y="1170"/>
                    </a:lnTo>
                    <a:lnTo>
                      <a:pt x="195" y="1300"/>
                    </a:lnTo>
                    <a:lnTo>
                      <a:pt x="325" y="1398"/>
                    </a:lnTo>
                    <a:lnTo>
                      <a:pt x="455" y="1463"/>
                    </a:lnTo>
                    <a:lnTo>
                      <a:pt x="585" y="1528"/>
                    </a:lnTo>
                    <a:lnTo>
                      <a:pt x="878" y="1528"/>
                    </a:lnTo>
                    <a:lnTo>
                      <a:pt x="1040" y="1495"/>
                    </a:lnTo>
                    <a:lnTo>
                      <a:pt x="1170" y="1430"/>
                    </a:lnTo>
                    <a:lnTo>
                      <a:pt x="1300" y="1333"/>
                    </a:lnTo>
                    <a:lnTo>
                      <a:pt x="1398" y="1235"/>
                    </a:lnTo>
                    <a:lnTo>
                      <a:pt x="1463" y="1105"/>
                    </a:lnTo>
                    <a:lnTo>
                      <a:pt x="1528" y="943"/>
                    </a:lnTo>
                    <a:lnTo>
                      <a:pt x="1528" y="813"/>
                    </a:lnTo>
                    <a:lnTo>
                      <a:pt x="1528" y="651"/>
                    </a:lnTo>
                    <a:lnTo>
                      <a:pt x="1495" y="521"/>
                    </a:lnTo>
                    <a:lnTo>
                      <a:pt x="1430" y="358"/>
                    </a:lnTo>
                    <a:lnTo>
                      <a:pt x="1333" y="261"/>
                    </a:lnTo>
                    <a:lnTo>
                      <a:pt x="1235" y="131"/>
                    </a:lnTo>
                    <a:lnTo>
                      <a:pt x="1073" y="66"/>
                    </a:lnTo>
                    <a:lnTo>
                      <a:pt x="943" y="33"/>
                    </a:lnTo>
                    <a:lnTo>
                      <a:pt x="7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6"/>
              <p:cNvSpPr/>
              <p:nvPr/>
            </p:nvSpPr>
            <p:spPr>
              <a:xfrm>
                <a:off x="3189025" y="1654525"/>
                <a:ext cx="38200" cy="39025"/>
              </a:xfrm>
              <a:custGeom>
                <a:rect b="b" l="l" r="r" t="t"/>
                <a:pathLst>
                  <a:path extrusionOk="0" h="1561" w="1528">
                    <a:moveTo>
                      <a:pt x="780" y="1"/>
                    </a:moveTo>
                    <a:lnTo>
                      <a:pt x="650" y="33"/>
                    </a:lnTo>
                    <a:lnTo>
                      <a:pt x="488" y="66"/>
                    </a:lnTo>
                    <a:lnTo>
                      <a:pt x="358" y="131"/>
                    </a:lnTo>
                    <a:lnTo>
                      <a:pt x="228" y="196"/>
                    </a:lnTo>
                    <a:lnTo>
                      <a:pt x="130" y="326"/>
                    </a:lnTo>
                    <a:lnTo>
                      <a:pt x="65" y="456"/>
                    </a:lnTo>
                    <a:lnTo>
                      <a:pt x="0" y="618"/>
                    </a:lnTo>
                    <a:lnTo>
                      <a:pt x="0" y="748"/>
                    </a:lnTo>
                    <a:lnTo>
                      <a:pt x="0" y="911"/>
                    </a:lnTo>
                    <a:lnTo>
                      <a:pt x="33" y="1041"/>
                    </a:lnTo>
                    <a:lnTo>
                      <a:pt x="98" y="1171"/>
                    </a:lnTo>
                    <a:lnTo>
                      <a:pt x="195" y="1301"/>
                    </a:lnTo>
                    <a:lnTo>
                      <a:pt x="293" y="1398"/>
                    </a:lnTo>
                    <a:lnTo>
                      <a:pt x="423" y="1495"/>
                    </a:lnTo>
                    <a:lnTo>
                      <a:pt x="585" y="1528"/>
                    </a:lnTo>
                    <a:lnTo>
                      <a:pt x="715" y="1560"/>
                    </a:lnTo>
                    <a:lnTo>
                      <a:pt x="878" y="1528"/>
                    </a:lnTo>
                    <a:lnTo>
                      <a:pt x="1008" y="1495"/>
                    </a:lnTo>
                    <a:lnTo>
                      <a:pt x="1170" y="1431"/>
                    </a:lnTo>
                    <a:lnTo>
                      <a:pt x="1267" y="1366"/>
                    </a:lnTo>
                    <a:lnTo>
                      <a:pt x="1365" y="1236"/>
                    </a:lnTo>
                    <a:lnTo>
                      <a:pt x="1462" y="1106"/>
                    </a:lnTo>
                    <a:lnTo>
                      <a:pt x="1495" y="943"/>
                    </a:lnTo>
                    <a:lnTo>
                      <a:pt x="1527" y="813"/>
                    </a:lnTo>
                    <a:lnTo>
                      <a:pt x="1527" y="651"/>
                    </a:lnTo>
                    <a:lnTo>
                      <a:pt x="1495" y="521"/>
                    </a:lnTo>
                    <a:lnTo>
                      <a:pt x="1430" y="391"/>
                    </a:lnTo>
                    <a:lnTo>
                      <a:pt x="1332" y="261"/>
                    </a:lnTo>
                    <a:lnTo>
                      <a:pt x="1202" y="163"/>
                    </a:lnTo>
                    <a:lnTo>
                      <a:pt x="1073" y="66"/>
                    </a:lnTo>
                    <a:lnTo>
                      <a:pt x="943" y="33"/>
                    </a:lnTo>
                    <a:lnTo>
                      <a:pt x="7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6"/>
              <p:cNvSpPr/>
              <p:nvPr/>
            </p:nvSpPr>
            <p:spPr>
              <a:xfrm>
                <a:off x="3266175" y="1772300"/>
                <a:ext cx="64200" cy="58525"/>
              </a:xfrm>
              <a:custGeom>
                <a:rect b="b" l="l" r="r" t="t"/>
                <a:pathLst>
                  <a:path extrusionOk="0" h="2341" w="2568">
                    <a:moveTo>
                      <a:pt x="391" y="1"/>
                    </a:moveTo>
                    <a:lnTo>
                      <a:pt x="326" y="33"/>
                    </a:lnTo>
                    <a:lnTo>
                      <a:pt x="261" y="98"/>
                    </a:lnTo>
                    <a:lnTo>
                      <a:pt x="163" y="293"/>
                    </a:lnTo>
                    <a:lnTo>
                      <a:pt x="66" y="488"/>
                    </a:lnTo>
                    <a:lnTo>
                      <a:pt x="1" y="683"/>
                    </a:lnTo>
                    <a:lnTo>
                      <a:pt x="1" y="911"/>
                    </a:lnTo>
                    <a:lnTo>
                      <a:pt x="1" y="1106"/>
                    </a:lnTo>
                    <a:lnTo>
                      <a:pt x="66" y="1301"/>
                    </a:lnTo>
                    <a:lnTo>
                      <a:pt x="131" y="1528"/>
                    </a:lnTo>
                    <a:lnTo>
                      <a:pt x="228" y="1723"/>
                    </a:lnTo>
                    <a:lnTo>
                      <a:pt x="358" y="1885"/>
                    </a:lnTo>
                    <a:lnTo>
                      <a:pt x="521" y="2015"/>
                    </a:lnTo>
                    <a:lnTo>
                      <a:pt x="683" y="2145"/>
                    </a:lnTo>
                    <a:lnTo>
                      <a:pt x="878" y="2243"/>
                    </a:lnTo>
                    <a:lnTo>
                      <a:pt x="1073" y="2308"/>
                    </a:lnTo>
                    <a:lnTo>
                      <a:pt x="1301" y="2340"/>
                    </a:lnTo>
                    <a:lnTo>
                      <a:pt x="1495" y="2340"/>
                    </a:lnTo>
                    <a:lnTo>
                      <a:pt x="1723" y="2308"/>
                    </a:lnTo>
                    <a:lnTo>
                      <a:pt x="1950" y="2210"/>
                    </a:lnTo>
                    <a:lnTo>
                      <a:pt x="2178" y="2080"/>
                    </a:lnTo>
                    <a:lnTo>
                      <a:pt x="2373" y="1950"/>
                    </a:lnTo>
                    <a:lnTo>
                      <a:pt x="2535" y="1755"/>
                    </a:lnTo>
                    <a:lnTo>
                      <a:pt x="2568" y="1690"/>
                    </a:lnTo>
                    <a:lnTo>
                      <a:pt x="2568" y="1593"/>
                    </a:lnTo>
                    <a:lnTo>
                      <a:pt x="2535" y="1528"/>
                    </a:lnTo>
                    <a:lnTo>
                      <a:pt x="2470" y="1463"/>
                    </a:lnTo>
                    <a:lnTo>
                      <a:pt x="2405" y="1431"/>
                    </a:lnTo>
                    <a:lnTo>
                      <a:pt x="2340" y="1431"/>
                    </a:lnTo>
                    <a:lnTo>
                      <a:pt x="2275" y="1463"/>
                    </a:lnTo>
                    <a:lnTo>
                      <a:pt x="2210" y="1496"/>
                    </a:lnTo>
                    <a:lnTo>
                      <a:pt x="2048" y="1658"/>
                    </a:lnTo>
                    <a:lnTo>
                      <a:pt x="1918" y="1788"/>
                    </a:lnTo>
                    <a:lnTo>
                      <a:pt x="1723" y="1853"/>
                    </a:lnTo>
                    <a:lnTo>
                      <a:pt x="1560" y="1918"/>
                    </a:lnTo>
                    <a:lnTo>
                      <a:pt x="1366" y="1918"/>
                    </a:lnTo>
                    <a:lnTo>
                      <a:pt x="1171" y="1885"/>
                    </a:lnTo>
                    <a:lnTo>
                      <a:pt x="976" y="1820"/>
                    </a:lnTo>
                    <a:lnTo>
                      <a:pt x="813" y="1723"/>
                    </a:lnTo>
                    <a:lnTo>
                      <a:pt x="651" y="1593"/>
                    </a:lnTo>
                    <a:lnTo>
                      <a:pt x="553" y="1431"/>
                    </a:lnTo>
                    <a:lnTo>
                      <a:pt x="456" y="1268"/>
                    </a:lnTo>
                    <a:lnTo>
                      <a:pt x="423" y="1073"/>
                    </a:lnTo>
                    <a:lnTo>
                      <a:pt x="423" y="878"/>
                    </a:lnTo>
                    <a:lnTo>
                      <a:pt x="423" y="716"/>
                    </a:lnTo>
                    <a:lnTo>
                      <a:pt x="488" y="521"/>
                    </a:lnTo>
                    <a:lnTo>
                      <a:pt x="586" y="358"/>
                    </a:lnTo>
                    <a:lnTo>
                      <a:pt x="618" y="261"/>
                    </a:lnTo>
                    <a:lnTo>
                      <a:pt x="618" y="196"/>
                    </a:lnTo>
                    <a:lnTo>
                      <a:pt x="586" y="98"/>
                    </a:lnTo>
                    <a:lnTo>
                      <a:pt x="553" y="66"/>
                    </a:lnTo>
                    <a:lnTo>
                      <a:pt x="488" y="33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2" name="Google Shape;1152;p46"/>
            <p:cNvSpPr/>
            <p:nvPr/>
          </p:nvSpPr>
          <p:spPr>
            <a:xfrm rot="-10388858">
              <a:off x="4412663" y="2621980"/>
              <a:ext cx="704654" cy="408286"/>
            </a:xfrm>
            <a:custGeom>
              <a:rect b="b" l="l" r="r" t="t"/>
              <a:pathLst>
                <a:path extrusionOk="0" h="9054" w="15627">
                  <a:moveTo>
                    <a:pt x="12045" y="1"/>
                  </a:moveTo>
                  <a:lnTo>
                    <a:pt x="11927" y="40"/>
                  </a:lnTo>
                  <a:lnTo>
                    <a:pt x="11848" y="119"/>
                  </a:lnTo>
                  <a:lnTo>
                    <a:pt x="11848" y="158"/>
                  </a:lnTo>
                  <a:lnTo>
                    <a:pt x="11612" y="1103"/>
                  </a:lnTo>
                  <a:lnTo>
                    <a:pt x="11297" y="2008"/>
                  </a:lnTo>
                  <a:lnTo>
                    <a:pt x="11140" y="2480"/>
                  </a:lnTo>
                  <a:lnTo>
                    <a:pt x="10943" y="2913"/>
                  </a:lnTo>
                  <a:lnTo>
                    <a:pt x="10707" y="3346"/>
                  </a:lnTo>
                  <a:lnTo>
                    <a:pt x="10471" y="3740"/>
                  </a:lnTo>
                  <a:lnTo>
                    <a:pt x="10195" y="4055"/>
                  </a:lnTo>
                  <a:lnTo>
                    <a:pt x="9920" y="4369"/>
                  </a:lnTo>
                  <a:lnTo>
                    <a:pt x="9644" y="4645"/>
                  </a:lnTo>
                  <a:lnTo>
                    <a:pt x="9290" y="4920"/>
                  </a:lnTo>
                  <a:lnTo>
                    <a:pt x="8975" y="5117"/>
                  </a:lnTo>
                  <a:lnTo>
                    <a:pt x="8581" y="5314"/>
                  </a:lnTo>
                  <a:lnTo>
                    <a:pt x="8188" y="5432"/>
                  </a:lnTo>
                  <a:lnTo>
                    <a:pt x="8151" y="5439"/>
                  </a:lnTo>
                  <a:lnTo>
                    <a:pt x="8227" y="5078"/>
                  </a:lnTo>
                  <a:lnTo>
                    <a:pt x="8306" y="4369"/>
                  </a:lnTo>
                  <a:lnTo>
                    <a:pt x="8345" y="3622"/>
                  </a:lnTo>
                  <a:lnTo>
                    <a:pt x="8306" y="2913"/>
                  </a:lnTo>
                  <a:lnTo>
                    <a:pt x="8266" y="2834"/>
                  </a:lnTo>
                  <a:lnTo>
                    <a:pt x="8227" y="2756"/>
                  </a:lnTo>
                  <a:lnTo>
                    <a:pt x="8188" y="2716"/>
                  </a:lnTo>
                  <a:lnTo>
                    <a:pt x="8109" y="2677"/>
                  </a:lnTo>
                  <a:lnTo>
                    <a:pt x="8030" y="2677"/>
                  </a:lnTo>
                  <a:lnTo>
                    <a:pt x="7952" y="2716"/>
                  </a:lnTo>
                  <a:lnTo>
                    <a:pt x="7873" y="2756"/>
                  </a:lnTo>
                  <a:lnTo>
                    <a:pt x="7833" y="2834"/>
                  </a:lnTo>
                  <a:lnTo>
                    <a:pt x="7637" y="3307"/>
                  </a:lnTo>
                  <a:lnTo>
                    <a:pt x="7440" y="3740"/>
                  </a:lnTo>
                  <a:lnTo>
                    <a:pt x="7164" y="4133"/>
                  </a:lnTo>
                  <a:lnTo>
                    <a:pt x="6889" y="4527"/>
                  </a:lnTo>
                  <a:lnTo>
                    <a:pt x="6613" y="4920"/>
                  </a:lnTo>
                  <a:lnTo>
                    <a:pt x="6298" y="5314"/>
                  </a:lnTo>
                  <a:lnTo>
                    <a:pt x="5984" y="5668"/>
                  </a:lnTo>
                  <a:lnTo>
                    <a:pt x="5629" y="5983"/>
                  </a:lnTo>
                  <a:lnTo>
                    <a:pt x="5275" y="6298"/>
                  </a:lnTo>
                  <a:lnTo>
                    <a:pt x="4882" y="6613"/>
                  </a:lnTo>
                  <a:lnTo>
                    <a:pt x="4488" y="6888"/>
                  </a:lnTo>
                  <a:lnTo>
                    <a:pt x="4094" y="7164"/>
                  </a:lnTo>
                  <a:lnTo>
                    <a:pt x="3661" y="7400"/>
                  </a:lnTo>
                  <a:lnTo>
                    <a:pt x="3228" y="7636"/>
                  </a:lnTo>
                  <a:lnTo>
                    <a:pt x="2795" y="7794"/>
                  </a:lnTo>
                  <a:lnTo>
                    <a:pt x="2323" y="7990"/>
                  </a:lnTo>
                  <a:lnTo>
                    <a:pt x="1811" y="8148"/>
                  </a:lnTo>
                  <a:lnTo>
                    <a:pt x="1300" y="8266"/>
                  </a:lnTo>
                  <a:lnTo>
                    <a:pt x="749" y="8384"/>
                  </a:lnTo>
                  <a:lnTo>
                    <a:pt x="198" y="8423"/>
                  </a:lnTo>
                  <a:lnTo>
                    <a:pt x="119" y="8463"/>
                  </a:lnTo>
                  <a:lnTo>
                    <a:pt x="40" y="8542"/>
                  </a:lnTo>
                  <a:lnTo>
                    <a:pt x="1" y="8620"/>
                  </a:lnTo>
                  <a:lnTo>
                    <a:pt x="1" y="8699"/>
                  </a:lnTo>
                  <a:lnTo>
                    <a:pt x="1" y="8778"/>
                  </a:lnTo>
                  <a:lnTo>
                    <a:pt x="40" y="8856"/>
                  </a:lnTo>
                  <a:lnTo>
                    <a:pt x="119" y="8896"/>
                  </a:lnTo>
                  <a:lnTo>
                    <a:pt x="198" y="8896"/>
                  </a:lnTo>
                  <a:lnTo>
                    <a:pt x="709" y="8856"/>
                  </a:lnTo>
                  <a:lnTo>
                    <a:pt x="1221" y="8778"/>
                  </a:lnTo>
                  <a:lnTo>
                    <a:pt x="1733" y="8660"/>
                  </a:lnTo>
                  <a:lnTo>
                    <a:pt x="2244" y="8502"/>
                  </a:lnTo>
                  <a:lnTo>
                    <a:pt x="2717" y="8345"/>
                  </a:lnTo>
                  <a:lnTo>
                    <a:pt x="3189" y="8148"/>
                  </a:lnTo>
                  <a:lnTo>
                    <a:pt x="3661" y="7951"/>
                  </a:lnTo>
                  <a:lnTo>
                    <a:pt x="4094" y="7676"/>
                  </a:lnTo>
                  <a:lnTo>
                    <a:pt x="4527" y="7439"/>
                  </a:lnTo>
                  <a:lnTo>
                    <a:pt x="4960" y="7125"/>
                  </a:lnTo>
                  <a:lnTo>
                    <a:pt x="5354" y="6849"/>
                  </a:lnTo>
                  <a:lnTo>
                    <a:pt x="5747" y="6495"/>
                  </a:lnTo>
                  <a:lnTo>
                    <a:pt x="6141" y="6141"/>
                  </a:lnTo>
                  <a:lnTo>
                    <a:pt x="6495" y="5786"/>
                  </a:lnTo>
                  <a:lnTo>
                    <a:pt x="6850" y="5393"/>
                  </a:lnTo>
                  <a:lnTo>
                    <a:pt x="7164" y="4999"/>
                  </a:lnTo>
                  <a:lnTo>
                    <a:pt x="7479" y="4527"/>
                  </a:lnTo>
                  <a:lnTo>
                    <a:pt x="7794" y="4015"/>
                  </a:lnTo>
                  <a:lnTo>
                    <a:pt x="7857" y="3899"/>
                  </a:lnTo>
                  <a:lnTo>
                    <a:pt x="7833" y="4291"/>
                  </a:lnTo>
                  <a:lnTo>
                    <a:pt x="7755" y="4999"/>
                  </a:lnTo>
                  <a:lnTo>
                    <a:pt x="7637" y="5668"/>
                  </a:lnTo>
                  <a:lnTo>
                    <a:pt x="7637" y="5826"/>
                  </a:lnTo>
                  <a:lnTo>
                    <a:pt x="7676" y="5904"/>
                  </a:lnTo>
                  <a:lnTo>
                    <a:pt x="7794" y="5983"/>
                  </a:lnTo>
                  <a:lnTo>
                    <a:pt x="7912" y="5983"/>
                  </a:lnTo>
                  <a:lnTo>
                    <a:pt x="8345" y="5865"/>
                  </a:lnTo>
                  <a:lnTo>
                    <a:pt x="8778" y="5747"/>
                  </a:lnTo>
                  <a:lnTo>
                    <a:pt x="9172" y="5550"/>
                  </a:lnTo>
                  <a:lnTo>
                    <a:pt x="9565" y="5314"/>
                  </a:lnTo>
                  <a:lnTo>
                    <a:pt x="9880" y="5039"/>
                  </a:lnTo>
                  <a:lnTo>
                    <a:pt x="10234" y="4763"/>
                  </a:lnTo>
                  <a:lnTo>
                    <a:pt x="10510" y="4409"/>
                  </a:lnTo>
                  <a:lnTo>
                    <a:pt x="10785" y="4094"/>
                  </a:lnTo>
                  <a:lnTo>
                    <a:pt x="11100" y="3661"/>
                  </a:lnTo>
                  <a:lnTo>
                    <a:pt x="11336" y="3189"/>
                  </a:lnTo>
                  <a:lnTo>
                    <a:pt x="11533" y="2756"/>
                  </a:lnTo>
                  <a:lnTo>
                    <a:pt x="11730" y="2283"/>
                  </a:lnTo>
                  <a:lnTo>
                    <a:pt x="12026" y="1357"/>
                  </a:lnTo>
                  <a:lnTo>
                    <a:pt x="12045" y="1496"/>
                  </a:lnTo>
                  <a:lnTo>
                    <a:pt x="12084" y="2126"/>
                  </a:lnTo>
                  <a:lnTo>
                    <a:pt x="12084" y="2716"/>
                  </a:lnTo>
                  <a:lnTo>
                    <a:pt x="12045" y="3307"/>
                  </a:lnTo>
                  <a:lnTo>
                    <a:pt x="11927" y="3936"/>
                  </a:lnTo>
                  <a:lnTo>
                    <a:pt x="11769" y="4488"/>
                  </a:lnTo>
                  <a:lnTo>
                    <a:pt x="11573" y="5078"/>
                  </a:lnTo>
                  <a:lnTo>
                    <a:pt x="11533" y="5196"/>
                  </a:lnTo>
                  <a:lnTo>
                    <a:pt x="11612" y="5314"/>
                  </a:lnTo>
                  <a:lnTo>
                    <a:pt x="11730" y="5393"/>
                  </a:lnTo>
                  <a:lnTo>
                    <a:pt x="11848" y="5393"/>
                  </a:lnTo>
                  <a:lnTo>
                    <a:pt x="12360" y="5117"/>
                  </a:lnTo>
                  <a:lnTo>
                    <a:pt x="12832" y="4842"/>
                  </a:lnTo>
                  <a:lnTo>
                    <a:pt x="13304" y="4527"/>
                  </a:lnTo>
                  <a:lnTo>
                    <a:pt x="13737" y="4133"/>
                  </a:lnTo>
                  <a:lnTo>
                    <a:pt x="14131" y="3740"/>
                  </a:lnTo>
                  <a:lnTo>
                    <a:pt x="14485" y="3307"/>
                  </a:lnTo>
                  <a:lnTo>
                    <a:pt x="14800" y="2834"/>
                  </a:lnTo>
                  <a:lnTo>
                    <a:pt x="14830" y="2778"/>
                  </a:lnTo>
                  <a:lnTo>
                    <a:pt x="14918" y="3071"/>
                  </a:lnTo>
                  <a:lnTo>
                    <a:pt x="14997" y="3504"/>
                  </a:lnTo>
                  <a:lnTo>
                    <a:pt x="15076" y="3897"/>
                  </a:lnTo>
                  <a:lnTo>
                    <a:pt x="15115" y="4330"/>
                  </a:lnTo>
                  <a:lnTo>
                    <a:pt x="15154" y="4724"/>
                  </a:lnTo>
                  <a:lnTo>
                    <a:pt x="15154" y="5157"/>
                  </a:lnTo>
                  <a:lnTo>
                    <a:pt x="15115" y="5550"/>
                  </a:lnTo>
                  <a:lnTo>
                    <a:pt x="15076" y="5983"/>
                  </a:lnTo>
                  <a:lnTo>
                    <a:pt x="14997" y="6377"/>
                  </a:lnTo>
                  <a:lnTo>
                    <a:pt x="14879" y="6810"/>
                  </a:lnTo>
                  <a:lnTo>
                    <a:pt x="14761" y="7203"/>
                  </a:lnTo>
                  <a:lnTo>
                    <a:pt x="14603" y="7597"/>
                  </a:lnTo>
                  <a:lnTo>
                    <a:pt x="14446" y="7951"/>
                  </a:lnTo>
                  <a:lnTo>
                    <a:pt x="14249" y="8345"/>
                  </a:lnTo>
                  <a:lnTo>
                    <a:pt x="14013" y="8699"/>
                  </a:lnTo>
                  <a:lnTo>
                    <a:pt x="13974" y="8778"/>
                  </a:lnTo>
                  <a:lnTo>
                    <a:pt x="13974" y="8856"/>
                  </a:lnTo>
                  <a:lnTo>
                    <a:pt x="14052" y="8935"/>
                  </a:lnTo>
                  <a:lnTo>
                    <a:pt x="14092" y="9014"/>
                  </a:lnTo>
                  <a:lnTo>
                    <a:pt x="14170" y="9014"/>
                  </a:lnTo>
                  <a:lnTo>
                    <a:pt x="14288" y="9053"/>
                  </a:lnTo>
                  <a:lnTo>
                    <a:pt x="14367" y="9014"/>
                  </a:lnTo>
                  <a:lnTo>
                    <a:pt x="14446" y="8935"/>
                  </a:lnTo>
                  <a:lnTo>
                    <a:pt x="14643" y="8542"/>
                  </a:lnTo>
                  <a:lnTo>
                    <a:pt x="14879" y="8148"/>
                  </a:lnTo>
                  <a:lnTo>
                    <a:pt x="15036" y="7754"/>
                  </a:lnTo>
                  <a:lnTo>
                    <a:pt x="15194" y="7361"/>
                  </a:lnTo>
                  <a:lnTo>
                    <a:pt x="15351" y="6928"/>
                  </a:lnTo>
                  <a:lnTo>
                    <a:pt x="15469" y="6495"/>
                  </a:lnTo>
                  <a:lnTo>
                    <a:pt x="15548" y="6062"/>
                  </a:lnTo>
                  <a:lnTo>
                    <a:pt x="15587" y="5629"/>
                  </a:lnTo>
                  <a:lnTo>
                    <a:pt x="15627" y="5196"/>
                  </a:lnTo>
                  <a:lnTo>
                    <a:pt x="15627" y="4724"/>
                  </a:lnTo>
                  <a:lnTo>
                    <a:pt x="15587" y="4291"/>
                  </a:lnTo>
                  <a:lnTo>
                    <a:pt x="15548" y="3858"/>
                  </a:lnTo>
                  <a:lnTo>
                    <a:pt x="15469" y="3425"/>
                  </a:lnTo>
                  <a:lnTo>
                    <a:pt x="15391" y="2992"/>
                  </a:lnTo>
                  <a:lnTo>
                    <a:pt x="15233" y="2559"/>
                  </a:lnTo>
                  <a:lnTo>
                    <a:pt x="15115" y="2165"/>
                  </a:lnTo>
                  <a:lnTo>
                    <a:pt x="14997" y="2047"/>
                  </a:lnTo>
                  <a:lnTo>
                    <a:pt x="14879" y="2008"/>
                  </a:lnTo>
                  <a:lnTo>
                    <a:pt x="14761" y="2008"/>
                  </a:lnTo>
                  <a:lnTo>
                    <a:pt x="14721" y="2047"/>
                  </a:lnTo>
                  <a:lnTo>
                    <a:pt x="14682" y="2087"/>
                  </a:lnTo>
                  <a:lnTo>
                    <a:pt x="14407" y="2559"/>
                  </a:lnTo>
                  <a:lnTo>
                    <a:pt x="14131" y="2992"/>
                  </a:lnTo>
                  <a:lnTo>
                    <a:pt x="13816" y="3385"/>
                  </a:lnTo>
                  <a:lnTo>
                    <a:pt x="13462" y="3779"/>
                  </a:lnTo>
                  <a:lnTo>
                    <a:pt x="13068" y="4133"/>
                  </a:lnTo>
                  <a:lnTo>
                    <a:pt x="12635" y="4409"/>
                  </a:lnTo>
                  <a:lnTo>
                    <a:pt x="12213" y="4678"/>
                  </a:lnTo>
                  <a:lnTo>
                    <a:pt x="12242" y="4606"/>
                  </a:lnTo>
                  <a:lnTo>
                    <a:pt x="12399" y="3976"/>
                  </a:lnTo>
                  <a:lnTo>
                    <a:pt x="12517" y="3346"/>
                  </a:lnTo>
                  <a:lnTo>
                    <a:pt x="12557" y="2716"/>
                  </a:lnTo>
                  <a:lnTo>
                    <a:pt x="12557" y="2087"/>
                  </a:lnTo>
                  <a:lnTo>
                    <a:pt x="12517" y="1417"/>
                  </a:lnTo>
                  <a:lnTo>
                    <a:pt x="12439" y="788"/>
                  </a:lnTo>
                  <a:lnTo>
                    <a:pt x="12281" y="158"/>
                  </a:lnTo>
                  <a:lnTo>
                    <a:pt x="12242" y="119"/>
                  </a:lnTo>
                  <a:lnTo>
                    <a:pt x="12202" y="40"/>
                  </a:lnTo>
                  <a:lnTo>
                    <a:pt x="1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p46"/>
          <p:cNvGrpSpPr/>
          <p:nvPr/>
        </p:nvGrpSpPr>
        <p:grpSpPr>
          <a:xfrm rot="603893">
            <a:off x="7490543" y="93347"/>
            <a:ext cx="1171091" cy="1169216"/>
            <a:chOff x="4149656" y="2581396"/>
            <a:chExt cx="1544633" cy="1542160"/>
          </a:xfrm>
        </p:grpSpPr>
        <p:grpSp>
          <p:nvGrpSpPr>
            <p:cNvPr id="1154" name="Google Shape;1154;p46"/>
            <p:cNvGrpSpPr/>
            <p:nvPr/>
          </p:nvGrpSpPr>
          <p:grpSpPr>
            <a:xfrm>
              <a:off x="4149656" y="2581405"/>
              <a:ext cx="1544633" cy="1542151"/>
              <a:chOff x="2615969" y="542218"/>
              <a:chExt cx="765352" cy="764160"/>
            </a:xfrm>
          </p:grpSpPr>
          <p:sp>
            <p:nvSpPr>
              <p:cNvPr id="1155" name="Google Shape;1155;p46"/>
              <p:cNvSpPr/>
              <p:nvPr/>
            </p:nvSpPr>
            <p:spPr>
              <a:xfrm>
                <a:off x="2615969" y="542218"/>
                <a:ext cx="765352" cy="764160"/>
              </a:xfrm>
              <a:custGeom>
                <a:rect b="b" l="l" r="r" t="t"/>
                <a:pathLst>
                  <a:path extrusionOk="0" h="24995" w="25034">
                    <a:moveTo>
                      <a:pt x="11888" y="1"/>
                    </a:moveTo>
                    <a:lnTo>
                      <a:pt x="11258" y="40"/>
                    </a:lnTo>
                    <a:lnTo>
                      <a:pt x="10628" y="119"/>
                    </a:lnTo>
                    <a:lnTo>
                      <a:pt x="9998" y="237"/>
                    </a:lnTo>
                    <a:lnTo>
                      <a:pt x="9408" y="394"/>
                    </a:lnTo>
                    <a:lnTo>
                      <a:pt x="8817" y="552"/>
                    </a:lnTo>
                    <a:lnTo>
                      <a:pt x="8227" y="749"/>
                    </a:lnTo>
                    <a:lnTo>
                      <a:pt x="7637" y="985"/>
                    </a:lnTo>
                    <a:lnTo>
                      <a:pt x="7086" y="1221"/>
                    </a:lnTo>
                    <a:lnTo>
                      <a:pt x="6574" y="1497"/>
                    </a:lnTo>
                    <a:lnTo>
                      <a:pt x="6023" y="1811"/>
                    </a:lnTo>
                    <a:lnTo>
                      <a:pt x="5511" y="2126"/>
                    </a:lnTo>
                    <a:lnTo>
                      <a:pt x="5039" y="2480"/>
                    </a:lnTo>
                    <a:lnTo>
                      <a:pt x="4567" y="2835"/>
                    </a:lnTo>
                    <a:lnTo>
                      <a:pt x="4094" y="3228"/>
                    </a:lnTo>
                    <a:lnTo>
                      <a:pt x="3661" y="3661"/>
                    </a:lnTo>
                    <a:lnTo>
                      <a:pt x="3268" y="4094"/>
                    </a:lnTo>
                    <a:lnTo>
                      <a:pt x="2874" y="4527"/>
                    </a:lnTo>
                    <a:lnTo>
                      <a:pt x="2481" y="4999"/>
                    </a:lnTo>
                    <a:lnTo>
                      <a:pt x="2166" y="5511"/>
                    </a:lnTo>
                    <a:lnTo>
                      <a:pt x="1811" y="6023"/>
                    </a:lnTo>
                    <a:lnTo>
                      <a:pt x="1536" y="6535"/>
                    </a:lnTo>
                    <a:lnTo>
                      <a:pt x="1260" y="7086"/>
                    </a:lnTo>
                    <a:lnTo>
                      <a:pt x="985" y="7637"/>
                    </a:lnTo>
                    <a:lnTo>
                      <a:pt x="788" y="8188"/>
                    </a:lnTo>
                    <a:lnTo>
                      <a:pt x="591" y="8778"/>
                    </a:lnTo>
                    <a:lnTo>
                      <a:pt x="395" y="9368"/>
                    </a:lnTo>
                    <a:lnTo>
                      <a:pt x="276" y="9959"/>
                    </a:lnTo>
                    <a:lnTo>
                      <a:pt x="158" y="10589"/>
                    </a:lnTo>
                    <a:lnTo>
                      <a:pt x="80" y="11218"/>
                    </a:lnTo>
                    <a:lnTo>
                      <a:pt x="40" y="11848"/>
                    </a:lnTo>
                    <a:lnTo>
                      <a:pt x="1" y="12478"/>
                    </a:lnTo>
                    <a:lnTo>
                      <a:pt x="40" y="13147"/>
                    </a:lnTo>
                    <a:lnTo>
                      <a:pt x="80" y="13777"/>
                    </a:lnTo>
                    <a:lnTo>
                      <a:pt x="158" y="14406"/>
                    </a:lnTo>
                    <a:lnTo>
                      <a:pt x="276" y="15036"/>
                    </a:lnTo>
                    <a:lnTo>
                      <a:pt x="395" y="15627"/>
                    </a:lnTo>
                    <a:lnTo>
                      <a:pt x="591" y="16217"/>
                    </a:lnTo>
                    <a:lnTo>
                      <a:pt x="788" y="16807"/>
                    </a:lnTo>
                    <a:lnTo>
                      <a:pt x="985" y="17358"/>
                    </a:lnTo>
                    <a:lnTo>
                      <a:pt x="1260" y="17909"/>
                    </a:lnTo>
                    <a:lnTo>
                      <a:pt x="1536" y="18460"/>
                    </a:lnTo>
                    <a:lnTo>
                      <a:pt x="1811" y="18972"/>
                    </a:lnTo>
                    <a:lnTo>
                      <a:pt x="2166" y="19484"/>
                    </a:lnTo>
                    <a:lnTo>
                      <a:pt x="2481" y="19995"/>
                    </a:lnTo>
                    <a:lnTo>
                      <a:pt x="2874" y="20468"/>
                    </a:lnTo>
                    <a:lnTo>
                      <a:pt x="3268" y="20901"/>
                    </a:lnTo>
                    <a:lnTo>
                      <a:pt x="3661" y="21334"/>
                    </a:lnTo>
                    <a:lnTo>
                      <a:pt x="4094" y="21767"/>
                    </a:lnTo>
                    <a:lnTo>
                      <a:pt x="4567" y="22160"/>
                    </a:lnTo>
                    <a:lnTo>
                      <a:pt x="5039" y="22514"/>
                    </a:lnTo>
                    <a:lnTo>
                      <a:pt x="5511" y="22869"/>
                    </a:lnTo>
                    <a:lnTo>
                      <a:pt x="6023" y="23184"/>
                    </a:lnTo>
                    <a:lnTo>
                      <a:pt x="6574" y="23498"/>
                    </a:lnTo>
                    <a:lnTo>
                      <a:pt x="7086" y="23774"/>
                    </a:lnTo>
                    <a:lnTo>
                      <a:pt x="7637" y="24010"/>
                    </a:lnTo>
                    <a:lnTo>
                      <a:pt x="8227" y="24246"/>
                    </a:lnTo>
                    <a:lnTo>
                      <a:pt x="8817" y="24443"/>
                    </a:lnTo>
                    <a:lnTo>
                      <a:pt x="9408" y="24600"/>
                    </a:lnTo>
                    <a:lnTo>
                      <a:pt x="9998" y="24758"/>
                    </a:lnTo>
                    <a:lnTo>
                      <a:pt x="10628" y="24876"/>
                    </a:lnTo>
                    <a:lnTo>
                      <a:pt x="11258" y="24955"/>
                    </a:lnTo>
                    <a:lnTo>
                      <a:pt x="11888" y="24994"/>
                    </a:lnTo>
                    <a:lnTo>
                      <a:pt x="13186" y="24994"/>
                    </a:lnTo>
                    <a:lnTo>
                      <a:pt x="13816" y="24955"/>
                    </a:lnTo>
                    <a:lnTo>
                      <a:pt x="14446" y="24876"/>
                    </a:lnTo>
                    <a:lnTo>
                      <a:pt x="15036" y="24758"/>
                    </a:lnTo>
                    <a:lnTo>
                      <a:pt x="15666" y="24600"/>
                    </a:lnTo>
                    <a:lnTo>
                      <a:pt x="16256" y="24443"/>
                    </a:lnTo>
                    <a:lnTo>
                      <a:pt x="16807" y="24246"/>
                    </a:lnTo>
                    <a:lnTo>
                      <a:pt x="17398" y="24010"/>
                    </a:lnTo>
                    <a:lnTo>
                      <a:pt x="17949" y="23774"/>
                    </a:lnTo>
                    <a:lnTo>
                      <a:pt x="18500" y="23498"/>
                    </a:lnTo>
                    <a:lnTo>
                      <a:pt x="19012" y="23184"/>
                    </a:lnTo>
                    <a:lnTo>
                      <a:pt x="19523" y="22869"/>
                    </a:lnTo>
                    <a:lnTo>
                      <a:pt x="19996" y="22514"/>
                    </a:lnTo>
                    <a:lnTo>
                      <a:pt x="20468" y="22160"/>
                    </a:lnTo>
                    <a:lnTo>
                      <a:pt x="20940" y="21767"/>
                    </a:lnTo>
                    <a:lnTo>
                      <a:pt x="21373" y="21334"/>
                    </a:lnTo>
                    <a:lnTo>
                      <a:pt x="21767" y="20901"/>
                    </a:lnTo>
                    <a:lnTo>
                      <a:pt x="22160" y="20468"/>
                    </a:lnTo>
                    <a:lnTo>
                      <a:pt x="22554" y="19995"/>
                    </a:lnTo>
                    <a:lnTo>
                      <a:pt x="22908" y="19484"/>
                    </a:lnTo>
                    <a:lnTo>
                      <a:pt x="23223" y="18972"/>
                    </a:lnTo>
                    <a:lnTo>
                      <a:pt x="23538" y="18460"/>
                    </a:lnTo>
                    <a:lnTo>
                      <a:pt x="23813" y="17909"/>
                    </a:lnTo>
                    <a:lnTo>
                      <a:pt x="24050" y="17358"/>
                    </a:lnTo>
                    <a:lnTo>
                      <a:pt x="24286" y="16807"/>
                    </a:lnTo>
                    <a:lnTo>
                      <a:pt x="24483" y="16217"/>
                    </a:lnTo>
                    <a:lnTo>
                      <a:pt x="24640" y="15627"/>
                    </a:lnTo>
                    <a:lnTo>
                      <a:pt x="24797" y="15036"/>
                    </a:lnTo>
                    <a:lnTo>
                      <a:pt x="24876" y="14406"/>
                    </a:lnTo>
                    <a:lnTo>
                      <a:pt x="24955" y="13777"/>
                    </a:lnTo>
                    <a:lnTo>
                      <a:pt x="25034" y="13147"/>
                    </a:lnTo>
                    <a:lnTo>
                      <a:pt x="25034" y="12478"/>
                    </a:lnTo>
                    <a:lnTo>
                      <a:pt x="25034" y="11848"/>
                    </a:lnTo>
                    <a:lnTo>
                      <a:pt x="24955" y="11218"/>
                    </a:lnTo>
                    <a:lnTo>
                      <a:pt x="24876" y="10589"/>
                    </a:lnTo>
                    <a:lnTo>
                      <a:pt x="24797" y="9959"/>
                    </a:lnTo>
                    <a:lnTo>
                      <a:pt x="24640" y="9368"/>
                    </a:lnTo>
                    <a:lnTo>
                      <a:pt x="24483" y="8778"/>
                    </a:lnTo>
                    <a:lnTo>
                      <a:pt x="24286" y="8188"/>
                    </a:lnTo>
                    <a:lnTo>
                      <a:pt x="24050" y="7637"/>
                    </a:lnTo>
                    <a:lnTo>
                      <a:pt x="23813" y="7086"/>
                    </a:lnTo>
                    <a:lnTo>
                      <a:pt x="23538" y="6535"/>
                    </a:lnTo>
                    <a:lnTo>
                      <a:pt x="23223" y="6023"/>
                    </a:lnTo>
                    <a:lnTo>
                      <a:pt x="22908" y="5511"/>
                    </a:lnTo>
                    <a:lnTo>
                      <a:pt x="22554" y="4999"/>
                    </a:lnTo>
                    <a:lnTo>
                      <a:pt x="22160" y="4527"/>
                    </a:lnTo>
                    <a:lnTo>
                      <a:pt x="21767" y="4094"/>
                    </a:lnTo>
                    <a:lnTo>
                      <a:pt x="21373" y="3661"/>
                    </a:lnTo>
                    <a:lnTo>
                      <a:pt x="20940" y="3228"/>
                    </a:lnTo>
                    <a:lnTo>
                      <a:pt x="20468" y="2835"/>
                    </a:lnTo>
                    <a:lnTo>
                      <a:pt x="19996" y="2480"/>
                    </a:lnTo>
                    <a:lnTo>
                      <a:pt x="19523" y="2126"/>
                    </a:lnTo>
                    <a:lnTo>
                      <a:pt x="19012" y="1811"/>
                    </a:lnTo>
                    <a:lnTo>
                      <a:pt x="18500" y="1497"/>
                    </a:lnTo>
                    <a:lnTo>
                      <a:pt x="17949" y="1221"/>
                    </a:lnTo>
                    <a:lnTo>
                      <a:pt x="17398" y="985"/>
                    </a:lnTo>
                    <a:lnTo>
                      <a:pt x="16807" y="749"/>
                    </a:lnTo>
                    <a:lnTo>
                      <a:pt x="16256" y="552"/>
                    </a:lnTo>
                    <a:lnTo>
                      <a:pt x="15666" y="394"/>
                    </a:lnTo>
                    <a:lnTo>
                      <a:pt x="15036" y="237"/>
                    </a:lnTo>
                    <a:lnTo>
                      <a:pt x="14446" y="119"/>
                    </a:lnTo>
                    <a:lnTo>
                      <a:pt x="13816" y="40"/>
                    </a:lnTo>
                    <a:lnTo>
                      <a:pt x="131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6" name="Google Shape;1156;p46"/>
              <p:cNvGrpSpPr/>
              <p:nvPr/>
            </p:nvGrpSpPr>
            <p:grpSpPr>
              <a:xfrm>
                <a:off x="2654490" y="591562"/>
                <a:ext cx="666664" cy="661864"/>
                <a:chOff x="2654490" y="591562"/>
                <a:chExt cx="666664" cy="661864"/>
              </a:xfrm>
            </p:grpSpPr>
            <p:sp>
              <p:nvSpPr>
                <p:cNvPr id="1157" name="Google Shape;1157;p46"/>
                <p:cNvSpPr/>
                <p:nvPr/>
              </p:nvSpPr>
              <p:spPr>
                <a:xfrm>
                  <a:off x="2721872" y="652921"/>
                  <a:ext cx="110734" cy="115564"/>
                </a:xfrm>
                <a:custGeom>
                  <a:rect b="b" l="l" r="r" t="t"/>
                  <a:pathLst>
                    <a:path extrusionOk="0" h="3780" w="3622">
                      <a:moveTo>
                        <a:pt x="2126" y="513"/>
                      </a:moveTo>
                      <a:lnTo>
                        <a:pt x="2283" y="631"/>
                      </a:lnTo>
                      <a:lnTo>
                        <a:pt x="2362" y="709"/>
                      </a:lnTo>
                      <a:lnTo>
                        <a:pt x="2402" y="788"/>
                      </a:lnTo>
                      <a:lnTo>
                        <a:pt x="2323" y="867"/>
                      </a:lnTo>
                      <a:lnTo>
                        <a:pt x="2205" y="985"/>
                      </a:lnTo>
                      <a:lnTo>
                        <a:pt x="1614" y="1536"/>
                      </a:lnTo>
                      <a:lnTo>
                        <a:pt x="985" y="2126"/>
                      </a:lnTo>
                      <a:lnTo>
                        <a:pt x="906" y="2205"/>
                      </a:lnTo>
                      <a:lnTo>
                        <a:pt x="748" y="2284"/>
                      </a:lnTo>
                      <a:lnTo>
                        <a:pt x="670" y="2323"/>
                      </a:lnTo>
                      <a:lnTo>
                        <a:pt x="591" y="2323"/>
                      </a:lnTo>
                      <a:lnTo>
                        <a:pt x="512" y="2284"/>
                      </a:lnTo>
                      <a:lnTo>
                        <a:pt x="473" y="2244"/>
                      </a:lnTo>
                      <a:lnTo>
                        <a:pt x="473" y="2166"/>
                      </a:lnTo>
                      <a:lnTo>
                        <a:pt x="512" y="2048"/>
                      </a:lnTo>
                      <a:lnTo>
                        <a:pt x="591" y="1851"/>
                      </a:lnTo>
                      <a:lnTo>
                        <a:pt x="709" y="1654"/>
                      </a:lnTo>
                      <a:lnTo>
                        <a:pt x="827" y="1457"/>
                      </a:lnTo>
                      <a:lnTo>
                        <a:pt x="1024" y="1260"/>
                      </a:lnTo>
                      <a:lnTo>
                        <a:pt x="1221" y="1064"/>
                      </a:lnTo>
                      <a:lnTo>
                        <a:pt x="1496" y="827"/>
                      </a:lnTo>
                      <a:lnTo>
                        <a:pt x="1811" y="631"/>
                      </a:lnTo>
                      <a:lnTo>
                        <a:pt x="1969" y="552"/>
                      </a:lnTo>
                      <a:lnTo>
                        <a:pt x="2047" y="513"/>
                      </a:lnTo>
                      <a:close/>
                      <a:moveTo>
                        <a:pt x="2323" y="1"/>
                      </a:moveTo>
                      <a:lnTo>
                        <a:pt x="2047" y="40"/>
                      </a:lnTo>
                      <a:lnTo>
                        <a:pt x="1772" y="119"/>
                      </a:lnTo>
                      <a:lnTo>
                        <a:pt x="1457" y="276"/>
                      </a:lnTo>
                      <a:lnTo>
                        <a:pt x="1181" y="434"/>
                      </a:lnTo>
                      <a:lnTo>
                        <a:pt x="906" y="631"/>
                      </a:lnTo>
                      <a:lnTo>
                        <a:pt x="670" y="867"/>
                      </a:lnTo>
                      <a:lnTo>
                        <a:pt x="473" y="1103"/>
                      </a:lnTo>
                      <a:lnTo>
                        <a:pt x="276" y="1378"/>
                      </a:lnTo>
                      <a:lnTo>
                        <a:pt x="119" y="1654"/>
                      </a:lnTo>
                      <a:lnTo>
                        <a:pt x="40" y="1969"/>
                      </a:lnTo>
                      <a:lnTo>
                        <a:pt x="40" y="2048"/>
                      </a:lnTo>
                      <a:lnTo>
                        <a:pt x="40" y="2126"/>
                      </a:lnTo>
                      <a:lnTo>
                        <a:pt x="1" y="2323"/>
                      </a:lnTo>
                      <a:lnTo>
                        <a:pt x="40" y="2481"/>
                      </a:lnTo>
                      <a:lnTo>
                        <a:pt x="119" y="2638"/>
                      </a:lnTo>
                      <a:lnTo>
                        <a:pt x="276" y="2756"/>
                      </a:lnTo>
                      <a:lnTo>
                        <a:pt x="276" y="3150"/>
                      </a:lnTo>
                      <a:lnTo>
                        <a:pt x="315" y="3465"/>
                      </a:lnTo>
                      <a:lnTo>
                        <a:pt x="394" y="3622"/>
                      </a:lnTo>
                      <a:lnTo>
                        <a:pt x="473" y="3740"/>
                      </a:lnTo>
                      <a:lnTo>
                        <a:pt x="512" y="3779"/>
                      </a:lnTo>
                      <a:lnTo>
                        <a:pt x="670" y="3779"/>
                      </a:lnTo>
                      <a:lnTo>
                        <a:pt x="709" y="3701"/>
                      </a:lnTo>
                      <a:lnTo>
                        <a:pt x="748" y="3543"/>
                      </a:lnTo>
                      <a:lnTo>
                        <a:pt x="748" y="3386"/>
                      </a:lnTo>
                      <a:lnTo>
                        <a:pt x="709" y="3071"/>
                      </a:lnTo>
                      <a:lnTo>
                        <a:pt x="630" y="2795"/>
                      </a:lnTo>
                      <a:lnTo>
                        <a:pt x="827" y="2717"/>
                      </a:lnTo>
                      <a:lnTo>
                        <a:pt x="1024" y="2599"/>
                      </a:lnTo>
                      <a:lnTo>
                        <a:pt x="1339" y="2362"/>
                      </a:lnTo>
                      <a:lnTo>
                        <a:pt x="2087" y="1693"/>
                      </a:lnTo>
                      <a:lnTo>
                        <a:pt x="2441" y="1378"/>
                      </a:lnTo>
                      <a:lnTo>
                        <a:pt x="2756" y="985"/>
                      </a:lnTo>
                      <a:lnTo>
                        <a:pt x="2874" y="827"/>
                      </a:lnTo>
                      <a:lnTo>
                        <a:pt x="3031" y="867"/>
                      </a:lnTo>
                      <a:lnTo>
                        <a:pt x="3267" y="985"/>
                      </a:lnTo>
                      <a:lnTo>
                        <a:pt x="3425" y="1024"/>
                      </a:lnTo>
                      <a:lnTo>
                        <a:pt x="3543" y="985"/>
                      </a:lnTo>
                      <a:lnTo>
                        <a:pt x="3622" y="946"/>
                      </a:lnTo>
                      <a:lnTo>
                        <a:pt x="3622" y="867"/>
                      </a:lnTo>
                      <a:lnTo>
                        <a:pt x="3622" y="827"/>
                      </a:lnTo>
                      <a:lnTo>
                        <a:pt x="3622" y="788"/>
                      </a:lnTo>
                      <a:lnTo>
                        <a:pt x="3504" y="670"/>
                      </a:lnTo>
                      <a:lnTo>
                        <a:pt x="3425" y="631"/>
                      </a:lnTo>
                      <a:lnTo>
                        <a:pt x="3149" y="552"/>
                      </a:lnTo>
                      <a:lnTo>
                        <a:pt x="2913" y="473"/>
                      </a:lnTo>
                      <a:lnTo>
                        <a:pt x="2874" y="355"/>
                      </a:lnTo>
                      <a:lnTo>
                        <a:pt x="2795" y="237"/>
                      </a:lnTo>
                      <a:lnTo>
                        <a:pt x="2716" y="158"/>
                      </a:lnTo>
                      <a:lnTo>
                        <a:pt x="2598" y="80"/>
                      </a:lnTo>
                      <a:lnTo>
                        <a:pt x="2441" y="40"/>
                      </a:lnTo>
                      <a:lnTo>
                        <a:pt x="232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46"/>
                <p:cNvSpPr/>
                <p:nvPr/>
              </p:nvSpPr>
              <p:spPr>
                <a:xfrm>
                  <a:off x="2761586" y="734763"/>
                  <a:ext cx="15684" cy="26506"/>
                </a:xfrm>
                <a:custGeom>
                  <a:rect b="b" l="l" r="r" t="t"/>
                  <a:pathLst>
                    <a:path extrusionOk="0" h="867" w="513">
                      <a:moveTo>
                        <a:pt x="158" y="0"/>
                      </a:moveTo>
                      <a:lnTo>
                        <a:pt x="79" y="40"/>
                      </a:lnTo>
                      <a:lnTo>
                        <a:pt x="40" y="79"/>
                      </a:lnTo>
                      <a:lnTo>
                        <a:pt x="0" y="158"/>
                      </a:lnTo>
                      <a:lnTo>
                        <a:pt x="0" y="355"/>
                      </a:lnTo>
                      <a:lnTo>
                        <a:pt x="40" y="551"/>
                      </a:lnTo>
                      <a:lnTo>
                        <a:pt x="119" y="748"/>
                      </a:lnTo>
                      <a:lnTo>
                        <a:pt x="197" y="788"/>
                      </a:lnTo>
                      <a:lnTo>
                        <a:pt x="315" y="866"/>
                      </a:lnTo>
                      <a:lnTo>
                        <a:pt x="394" y="827"/>
                      </a:lnTo>
                      <a:lnTo>
                        <a:pt x="473" y="788"/>
                      </a:lnTo>
                      <a:lnTo>
                        <a:pt x="512" y="669"/>
                      </a:lnTo>
                      <a:lnTo>
                        <a:pt x="512" y="591"/>
                      </a:lnTo>
                      <a:lnTo>
                        <a:pt x="473" y="394"/>
                      </a:lnTo>
                      <a:lnTo>
                        <a:pt x="355" y="197"/>
                      </a:lnTo>
                      <a:lnTo>
                        <a:pt x="237" y="40"/>
                      </a:lnTo>
                      <a:lnTo>
                        <a:pt x="15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46"/>
                <p:cNvSpPr/>
                <p:nvPr/>
              </p:nvSpPr>
              <p:spPr>
                <a:xfrm>
                  <a:off x="2785646" y="711895"/>
                  <a:ext cx="26506" cy="30114"/>
                </a:xfrm>
                <a:custGeom>
                  <a:rect b="b" l="l" r="r" t="t"/>
                  <a:pathLst>
                    <a:path extrusionOk="0" h="985" w="867">
                      <a:moveTo>
                        <a:pt x="40" y="1"/>
                      </a:moveTo>
                      <a:lnTo>
                        <a:pt x="1" y="79"/>
                      </a:lnTo>
                      <a:lnTo>
                        <a:pt x="1" y="158"/>
                      </a:lnTo>
                      <a:lnTo>
                        <a:pt x="119" y="433"/>
                      </a:lnTo>
                      <a:lnTo>
                        <a:pt x="276" y="670"/>
                      </a:lnTo>
                      <a:lnTo>
                        <a:pt x="473" y="866"/>
                      </a:lnTo>
                      <a:lnTo>
                        <a:pt x="552" y="945"/>
                      </a:lnTo>
                      <a:lnTo>
                        <a:pt x="709" y="985"/>
                      </a:lnTo>
                      <a:lnTo>
                        <a:pt x="748" y="985"/>
                      </a:lnTo>
                      <a:lnTo>
                        <a:pt x="827" y="945"/>
                      </a:lnTo>
                      <a:lnTo>
                        <a:pt x="867" y="827"/>
                      </a:lnTo>
                      <a:lnTo>
                        <a:pt x="827" y="709"/>
                      </a:lnTo>
                      <a:lnTo>
                        <a:pt x="788" y="591"/>
                      </a:lnTo>
                      <a:lnTo>
                        <a:pt x="630" y="355"/>
                      </a:lnTo>
                      <a:lnTo>
                        <a:pt x="434" y="158"/>
                      </a:lnTo>
                      <a:lnTo>
                        <a:pt x="1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46"/>
                <p:cNvSpPr/>
                <p:nvPr/>
              </p:nvSpPr>
              <p:spPr>
                <a:xfrm>
                  <a:off x="2802492" y="699849"/>
                  <a:ext cx="28922" cy="21706"/>
                </a:xfrm>
                <a:custGeom>
                  <a:rect b="b" l="l" r="r" t="t"/>
                  <a:pathLst>
                    <a:path extrusionOk="0" h="710" w="946">
                      <a:moveTo>
                        <a:pt x="158" y="1"/>
                      </a:moveTo>
                      <a:lnTo>
                        <a:pt x="79" y="40"/>
                      </a:lnTo>
                      <a:lnTo>
                        <a:pt x="40" y="80"/>
                      </a:lnTo>
                      <a:lnTo>
                        <a:pt x="1" y="158"/>
                      </a:lnTo>
                      <a:lnTo>
                        <a:pt x="40" y="237"/>
                      </a:lnTo>
                      <a:lnTo>
                        <a:pt x="158" y="395"/>
                      </a:lnTo>
                      <a:lnTo>
                        <a:pt x="316" y="513"/>
                      </a:lnTo>
                      <a:lnTo>
                        <a:pt x="670" y="709"/>
                      </a:lnTo>
                      <a:lnTo>
                        <a:pt x="827" y="709"/>
                      </a:lnTo>
                      <a:lnTo>
                        <a:pt x="906" y="631"/>
                      </a:lnTo>
                      <a:lnTo>
                        <a:pt x="945" y="513"/>
                      </a:lnTo>
                      <a:lnTo>
                        <a:pt x="945" y="473"/>
                      </a:lnTo>
                      <a:lnTo>
                        <a:pt x="906" y="434"/>
                      </a:lnTo>
                      <a:lnTo>
                        <a:pt x="552" y="158"/>
                      </a:lnTo>
                      <a:lnTo>
                        <a:pt x="355" y="80"/>
                      </a:ln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46"/>
                <p:cNvSpPr/>
                <p:nvPr/>
              </p:nvSpPr>
              <p:spPr>
                <a:xfrm>
                  <a:off x="2654490" y="779277"/>
                  <a:ext cx="37329" cy="174508"/>
                </a:xfrm>
                <a:custGeom>
                  <a:rect b="b" l="l" r="r" t="t"/>
                  <a:pathLst>
                    <a:path extrusionOk="0" h="5708" w="1221">
                      <a:moveTo>
                        <a:pt x="1103" y="1"/>
                      </a:moveTo>
                      <a:lnTo>
                        <a:pt x="1103" y="40"/>
                      </a:lnTo>
                      <a:lnTo>
                        <a:pt x="906" y="709"/>
                      </a:lnTo>
                      <a:lnTo>
                        <a:pt x="670" y="1418"/>
                      </a:lnTo>
                      <a:lnTo>
                        <a:pt x="433" y="2087"/>
                      </a:lnTo>
                      <a:lnTo>
                        <a:pt x="197" y="2756"/>
                      </a:lnTo>
                      <a:lnTo>
                        <a:pt x="79" y="3464"/>
                      </a:lnTo>
                      <a:lnTo>
                        <a:pt x="0" y="3819"/>
                      </a:lnTo>
                      <a:lnTo>
                        <a:pt x="0" y="4173"/>
                      </a:lnTo>
                      <a:lnTo>
                        <a:pt x="0" y="4527"/>
                      </a:lnTo>
                      <a:lnTo>
                        <a:pt x="40" y="4881"/>
                      </a:lnTo>
                      <a:lnTo>
                        <a:pt x="158" y="5235"/>
                      </a:lnTo>
                      <a:lnTo>
                        <a:pt x="276" y="5590"/>
                      </a:lnTo>
                      <a:lnTo>
                        <a:pt x="315" y="5668"/>
                      </a:lnTo>
                      <a:lnTo>
                        <a:pt x="433" y="5708"/>
                      </a:lnTo>
                      <a:lnTo>
                        <a:pt x="512" y="5668"/>
                      </a:lnTo>
                      <a:lnTo>
                        <a:pt x="551" y="5550"/>
                      </a:lnTo>
                      <a:lnTo>
                        <a:pt x="512" y="3937"/>
                      </a:lnTo>
                      <a:lnTo>
                        <a:pt x="551" y="3110"/>
                      </a:lnTo>
                      <a:lnTo>
                        <a:pt x="630" y="2716"/>
                      </a:lnTo>
                      <a:lnTo>
                        <a:pt x="709" y="2283"/>
                      </a:lnTo>
                      <a:lnTo>
                        <a:pt x="906" y="1732"/>
                      </a:lnTo>
                      <a:lnTo>
                        <a:pt x="1103" y="1181"/>
                      </a:lnTo>
                      <a:lnTo>
                        <a:pt x="1181" y="906"/>
                      </a:lnTo>
                      <a:lnTo>
                        <a:pt x="1221" y="630"/>
                      </a:lnTo>
                      <a:lnTo>
                        <a:pt x="1221" y="316"/>
                      </a:lnTo>
                      <a:lnTo>
                        <a:pt x="1181" y="40"/>
                      </a:lnTo>
                      <a:lnTo>
                        <a:pt x="118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46"/>
                <p:cNvSpPr/>
                <p:nvPr/>
              </p:nvSpPr>
              <p:spPr>
                <a:xfrm>
                  <a:off x="2695396" y="810552"/>
                  <a:ext cx="48182" cy="134825"/>
                </a:xfrm>
                <a:custGeom>
                  <a:rect b="b" l="l" r="r" t="t"/>
                  <a:pathLst>
                    <a:path extrusionOk="0" h="4410" w="1576">
                      <a:moveTo>
                        <a:pt x="827" y="1"/>
                      </a:moveTo>
                      <a:lnTo>
                        <a:pt x="591" y="119"/>
                      </a:lnTo>
                      <a:lnTo>
                        <a:pt x="552" y="158"/>
                      </a:lnTo>
                      <a:lnTo>
                        <a:pt x="512" y="198"/>
                      </a:lnTo>
                      <a:lnTo>
                        <a:pt x="512" y="316"/>
                      </a:lnTo>
                      <a:lnTo>
                        <a:pt x="591" y="395"/>
                      </a:lnTo>
                      <a:lnTo>
                        <a:pt x="670" y="434"/>
                      </a:lnTo>
                      <a:lnTo>
                        <a:pt x="827" y="434"/>
                      </a:lnTo>
                      <a:lnTo>
                        <a:pt x="945" y="473"/>
                      </a:lnTo>
                      <a:lnTo>
                        <a:pt x="985" y="513"/>
                      </a:lnTo>
                      <a:lnTo>
                        <a:pt x="1063" y="631"/>
                      </a:lnTo>
                      <a:lnTo>
                        <a:pt x="1142" y="867"/>
                      </a:lnTo>
                      <a:lnTo>
                        <a:pt x="1181" y="1142"/>
                      </a:lnTo>
                      <a:lnTo>
                        <a:pt x="1142" y="1733"/>
                      </a:lnTo>
                      <a:lnTo>
                        <a:pt x="1103" y="2126"/>
                      </a:lnTo>
                      <a:lnTo>
                        <a:pt x="1063" y="2559"/>
                      </a:lnTo>
                      <a:lnTo>
                        <a:pt x="1063" y="2953"/>
                      </a:lnTo>
                      <a:lnTo>
                        <a:pt x="1103" y="3189"/>
                      </a:lnTo>
                      <a:lnTo>
                        <a:pt x="1103" y="3347"/>
                      </a:lnTo>
                      <a:lnTo>
                        <a:pt x="1103" y="3425"/>
                      </a:lnTo>
                      <a:lnTo>
                        <a:pt x="1142" y="3583"/>
                      </a:lnTo>
                      <a:lnTo>
                        <a:pt x="1142" y="3622"/>
                      </a:lnTo>
                      <a:lnTo>
                        <a:pt x="1063" y="3661"/>
                      </a:lnTo>
                      <a:lnTo>
                        <a:pt x="906" y="3622"/>
                      </a:lnTo>
                      <a:lnTo>
                        <a:pt x="748" y="3661"/>
                      </a:lnTo>
                      <a:lnTo>
                        <a:pt x="591" y="3583"/>
                      </a:lnTo>
                      <a:lnTo>
                        <a:pt x="552" y="3465"/>
                      </a:lnTo>
                      <a:lnTo>
                        <a:pt x="512" y="3268"/>
                      </a:lnTo>
                      <a:lnTo>
                        <a:pt x="434" y="2914"/>
                      </a:lnTo>
                      <a:lnTo>
                        <a:pt x="434" y="2559"/>
                      </a:lnTo>
                      <a:lnTo>
                        <a:pt x="434" y="2205"/>
                      </a:lnTo>
                      <a:lnTo>
                        <a:pt x="473" y="1851"/>
                      </a:lnTo>
                      <a:lnTo>
                        <a:pt x="552" y="1142"/>
                      </a:lnTo>
                      <a:lnTo>
                        <a:pt x="552" y="1103"/>
                      </a:lnTo>
                      <a:lnTo>
                        <a:pt x="434" y="1103"/>
                      </a:lnTo>
                      <a:lnTo>
                        <a:pt x="316" y="1418"/>
                      </a:lnTo>
                      <a:lnTo>
                        <a:pt x="197" y="1733"/>
                      </a:lnTo>
                      <a:lnTo>
                        <a:pt x="79" y="2048"/>
                      </a:lnTo>
                      <a:lnTo>
                        <a:pt x="1" y="2363"/>
                      </a:lnTo>
                      <a:lnTo>
                        <a:pt x="1" y="2677"/>
                      </a:lnTo>
                      <a:lnTo>
                        <a:pt x="1" y="3032"/>
                      </a:lnTo>
                      <a:lnTo>
                        <a:pt x="79" y="3347"/>
                      </a:lnTo>
                      <a:lnTo>
                        <a:pt x="158" y="3661"/>
                      </a:lnTo>
                      <a:lnTo>
                        <a:pt x="276" y="3819"/>
                      </a:lnTo>
                      <a:lnTo>
                        <a:pt x="394" y="4016"/>
                      </a:lnTo>
                      <a:lnTo>
                        <a:pt x="552" y="4173"/>
                      </a:lnTo>
                      <a:lnTo>
                        <a:pt x="709" y="4331"/>
                      </a:lnTo>
                      <a:lnTo>
                        <a:pt x="906" y="4409"/>
                      </a:lnTo>
                      <a:lnTo>
                        <a:pt x="1103" y="4409"/>
                      </a:lnTo>
                      <a:lnTo>
                        <a:pt x="1181" y="4370"/>
                      </a:lnTo>
                      <a:lnTo>
                        <a:pt x="1260" y="4331"/>
                      </a:lnTo>
                      <a:lnTo>
                        <a:pt x="1457" y="4134"/>
                      </a:lnTo>
                      <a:lnTo>
                        <a:pt x="1536" y="4016"/>
                      </a:lnTo>
                      <a:lnTo>
                        <a:pt x="1575" y="3858"/>
                      </a:lnTo>
                      <a:lnTo>
                        <a:pt x="1575" y="3701"/>
                      </a:lnTo>
                      <a:lnTo>
                        <a:pt x="1536" y="3543"/>
                      </a:lnTo>
                      <a:lnTo>
                        <a:pt x="1496" y="3228"/>
                      </a:lnTo>
                      <a:lnTo>
                        <a:pt x="1418" y="2953"/>
                      </a:lnTo>
                      <a:lnTo>
                        <a:pt x="1418" y="2481"/>
                      </a:lnTo>
                      <a:lnTo>
                        <a:pt x="1496" y="2008"/>
                      </a:lnTo>
                      <a:lnTo>
                        <a:pt x="1536" y="1536"/>
                      </a:lnTo>
                      <a:lnTo>
                        <a:pt x="1575" y="1103"/>
                      </a:lnTo>
                      <a:lnTo>
                        <a:pt x="1536" y="867"/>
                      </a:lnTo>
                      <a:lnTo>
                        <a:pt x="1496" y="670"/>
                      </a:lnTo>
                      <a:lnTo>
                        <a:pt x="1418" y="434"/>
                      </a:lnTo>
                      <a:lnTo>
                        <a:pt x="1300" y="237"/>
                      </a:lnTo>
                      <a:lnTo>
                        <a:pt x="1181" y="119"/>
                      </a:lnTo>
                      <a:lnTo>
                        <a:pt x="102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46"/>
                <p:cNvSpPr/>
                <p:nvPr/>
              </p:nvSpPr>
              <p:spPr>
                <a:xfrm>
                  <a:off x="3214028" y="692634"/>
                  <a:ext cx="107126" cy="238282"/>
                </a:xfrm>
                <a:custGeom>
                  <a:rect b="b" l="l" r="r" t="t"/>
                  <a:pathLst>
                    <a:path extrusionOk="0" h="7794" w="3504">
                      <a:moveTo>
                        <a:pt x="119" y="1"/>
                      </a:moveTo>
                      <a:lnTo>
                        <a:pt x="79" y="40"/>
                      </a:lnTo>
                      <a:lnTo>
                        <a:pt x="1" y="158"/>
                      </a:lnTo>
                      <a:lnTo>
                        <a:pt x="40" y="198"/>
                      </a:lnTo>
                      <a:lnTo>
                        <a:pt x="197" y="198"/>
                      </a:lnTo>
                      <a:lnTo>
                        <a:pt x="394" y="237"/>
                      </a:lnTo>
                      <a:lnTo>
                        <a:pt x="591" y="355"/>
                      </a:lnTo>
                      <a:lnTo>
                        <a:pt x="788" y="552"/>
                      </a:lnTo>
                      <a:lnTo>
                        <a:pt x="1024" y="788"/>
                      </a:lnTo>
                      <a:lnTo>
                        <a:pt x="1221" y="1063"/>
                      </a:lnTo>
                      <a:lnTo>
                        <a:pt x="1614" y="1654"/>
                      </a:lnTo>
                      <a:lnTo>
                        <a:pt x="1969" y="2323"/>
                      </a:lnTo>
                      <a:lnTo>
                        <a:pt x="2244" y="2953"/>
                      </a:lnTo>
                      <a:lnTo>
                        <a:pt x="2480" y="3464"/>
                      </a:lnTo>
                      <a:lnTo>
                        <a:pt x="2598" y="3819"/>
                      </a:lnTo>
                      <a:lnTo>
                        <a:pt x="2716" y="4291"/>
                      </a:lnTo>
                      <a:lnTo>
                        <a:pt x="2834" y="4763"/>
                      </a:lnTo>
                      <a:lnTo>
                        <a:pt x="2874" y="5236"/>
                      </a:lnTo>
                      <a:lnTo>
                        <a:pt x="2913" y="5708"/>
                      </a:lnTo>
                      <a:lnTo>
                        <a:pt x="2953" y="6653"/>
                      </a:lnTo>
                      <a:lnTo>
                        <a:pt x="2913" y="7636"/>
                      </a:lnTo>
                      <a:lnTo>
                        <a:pt x="2953" y="7715"/>
                      </a:lnTo>
                      <a:lnTo>
                        <a:pt x="2992" y="7755"/>
                      </a:lnTo>
                      <a:lnTo>
                        <a:pt x="3071" y="7794"/>
                      </a:lnTo>
                      <a:lnTo>
                        <a:pt x="3189" y="7794"/>
                      </a:lnTo>
                      <a:lnTo>
                        <a:pt x="3228" y="7755"/>
                      </a:lnTo>
                      <a:lnTo>
                        <a:pt x="3267" y="7676"/>
                      </a:lnTo>
                      <a:lnTo>
                        <a:pt x="3425" y="7125"/>
                      </a:lnTo>
                      <a:lnTo>
                        <a:pt x="3504" y="6574"/>
                      </a:lnTo>
                      <a:lnTo>
                        <a:pt x="3504" y="5983"/>
                      </a:lnTo>
                      <a:lnTo>
                        <a:pt x="3464" y="5432"/>
                      </a:lnTo>
                      <a:lnTo>
                        <a:pt x="3386" y="4842"/>
                      </a:lnTo>
                      <a:lnTo>
                        <a:pt x="3267" y="4291"/>
                      </a:lnTo>
                      <a:lnTo>
                        <a:pt x="3071" y="3740"/>
                      </a:lnTo>
                      <a:lnTo>
                        <a:pt x="2874" y="3228"/>
                      </a:lnTo>
                      <a:lnTo>
                        <a:pt x="2677" y="2795"/>
                      </a:lnTo>
                      <a:lnTo>
                        <a:pt x="2441" y="2284"/>
                      </a:lnTo>
                      <a:lnTo>
                        <a:pt x="2165" y="1811"/>
                      </a:lnTo>
                      <a:lnTo>
                        <a:pt x="1851" y="1300"/>
                      </a:lnTo>
                      <a:lnTo>
                        <a:pt x="1457" y="867"/>
                      </a:lnTo>
                      <a:lnTo>
                        <a:pt x="1063" y="473"/>
                      </a:lnTo>
                      <a:lnTo>
                        <a:pt x="867" y="316"/>
                      </a:lnTo>
                      <a:lnTo>
                        <a:pt x="630" y="158"/>
                      </a:lnTo>
                      <a:lnTo>
                        <a:pt x="434" y="79"/>
                      </a:lnTo>
                      <a:lnTo>
                        <a:pt x="1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46"/>
                <p:cNvSpPr/>
                <p:nvPr/>
              </p:nvSpPr>
              <p:spPr>
                <a:xfrm>
                  <a:off x="3164684" y="764847"/>
                  <a:ext cx="92696" cy="133602"/>
                </a:xfrm>
                <a:custGeom>
                  <a:rect b="b" l="l" r="r" t="t"/>
                  <a:pathLst>
                    <a:path extrusionOk="0" h="4370" w="3032">
                      <a:moveTo>
                        <a:pt x="1811" y="591"/>
                      </a:moveTo>
                      <a:lnTo>
                        <a:pt x="1890" y="630"/>
                      </a:lnTo>
                      <a:lnTo>
                        <a:pt x="2008" y="866"/>
                      </a:lnTo>
                      <a:lnTo>
                        <a:pt x="2205" y="1181"/>
                      </a:lnTo>
                      <a:lnTo>
                        <a:pt x="2362" y="1535"/>
                      </a:lnTo>
                      <a:lnTo>
                        <a:pt x="2441" y="1811"/>
                      </a:lnTo>
                      <a:lnTo>
                        <a:pt x="2599" y="2323"/>
                      </a:lnTo>
                      <a:lnTo>
                        <a:pt x="2677" y="2755"/>
                      </a:lnTo>
                      <a:lnTo>
                        <a:pt x="2677" y="2952"/>
                      </a:lnTo>
                      <a:lnTo>
                        <a:pt x="2599" y="3031"/>
                      </a:lnTo>
                      <a:lnTo>
                        <a:pt x="2481" y="3110"/>
                      </a:lnTo>
                      <a:lnTo>
                        <a:pt x="2402" y="3110"/>
                      </a:lnTo>
                      <a:lnTo>
                        <a:pt x="2323" y="3031"/>
                      </a:lnTo>
                      <a:lnTo>
                        <a:pt x="2284" y="2952"/>
                      </a:lnTo>
                      <a:lnTo>
                        <a:pt x="2205" y="2716"/>
                      </a:lnTo>
                      <a:lnTo>
                        <a:pt x="2166" y="2519"/>
                      </a:lnTo>
                      <a:lnTo>
                        <a:pt x="1929" y="1850"/>
                      </a:lnTo>
                      <a:lnTo>
                        <a:pt x="1693" y="1378"/>
                      </a:lnTo>
                      <a:lnTo>
                        <a:pt x="1575" y="1142"/>
                      </a:lnTo>
                      <a:lnTo>
                        <a:pt x="1418" y="945"/>
                      </a:lnTo>
                      <a:lnTo>
                        <a:pt x="1575" y="669"/>
                      </a:lnTo>
                      <a:lnTo>
                        <a:pt x="1654" y="630"/>
                      </a:lnTo>
                      <a:lnTo>
                        <a:pt x="1733" y="591"/>
                      </a:lnTo>
                      <a:close/>
                      <a:moveTo>
                        <a:pt x="1418" y="0"/>
                      </a:moveTo>
                      <a:lnTo>
                        <a:pt x="1182" y="79"/>
                      </a:lnTo>
                      <a:lnTo>
                        <a:pt x="1064" y="197"/>
                      </a:lnTo>
                      <a:lnTo>
                        <a:pt x="827" y="118"/>
                      </a:lnTo>
                      <a:lnTo>
                        <a:pt x="631" y="79"/>
                      </a:lnTo>
                      <a:lnTo>
                        <a:pt x="355" y="40"/>
                      </a:lnTo>
                      <a:lnTo>
                        <a:pt x="198" y="40"/>
                      </a:lnTo>
                      <a:lnTo>
                        <a:pt x="80" y="79"/>
                      </a:lnTo>
                      <a:lnTo>
                        <a:pt x="1" y="118"/>
                      </a:lnTo>
                      <a:lnTo>
                        <a:pt x="1" y="197"/>
                      </a:lnTo>
                      <a:lnTo>
                        <a:pt x="1" y="276"/>
                      </a:lnTo>
                      <a:lnTo>
                        <a:pt x="40" y="355"/>
                      </a:lnTo>
                      <a:lnTo>
                        <a:pt x="158" y="433"/>
                      </a:lnTo>
                      <a:lnTo>
                        <a:pt x="276" y="473"/>
                      </a:lnTo>
                      <a:lnTo>
                        <a:pt x="552" y="473"/>
                      </a:lnTo>
                      <a:lnTo>
                        <a:pt x="906" y="512"/>
                      </a:lnTo>
                      <a:lnTo>
                        <a:pt x="946" y="788"/>
                      </a:lnTo>
                      <a:lnTo>
                        <a:pt x="1024" y="1063"/>
                      </a:lnTo>
                      <a:lnTo>
                        <a:pt x="1182" y="1299"/>
                      </a:lnTo>
                      <a:lnTo>
                        <a:pt x="1378" y="1457"/>
                      </a:lnTo>
                      <a:lnTo>
                        <a:pt x="1536" y="1968"/>
                      </a:lnTo>
                      <a:lnTo>
                        <a:pt x="1693" y="2401"/>
                      </a:lnTo>
                      <a:lnTo>
                        <a:pt x="1772" y="2716"/>
                      </a:lnTo>
                      <a:lnTo>
                        <a:pt x="1851" y="3070"/>
                      </a:lnTo>
                      <a:lnTo>
                        <a:pt x="1929" y="3228"/>
                      </a:lnTo>
                      <a:lnTo>
                        <a:pt x="2008" y="3346"/>
                      </a:lnTo>
                      <a:lnTo>
                        <a:pt x="2126" y="3464"/>
                      </a:lnTo>
                      <a:lnTo>
                        <a:pt x="2244" y="3543"/>
                      </a:lnTo>
                      <a:lnTo>
                        <a:pt x="2008" y="3661"/>
                      </a:lnTo>
                      <a:lnTo>
                        <a:pt x="1772" y="3739"/>
                      </a:lnTo>
                      <a:lnTo>
                        <a:pt x="1536" y="3897"/>
                      </a:lnTo>
                      <a:lnTo>
                        <a:pt x="1378" y="4054"/>
                      </a:lnTo>
                      <a:lnTo>
                        <a:pt x="1339" y="4172"/>
                      </a:lnTo>
                      <a:lnTo>
                        <a:pt x="1378" y="4251"/>
                      </a:lnTo>
                      <a:lnTo>
                        <a:pt x="1457" y="4330"/>
                      </a:lnTo>
                      <a:lnTo>
                        <a:pt x="1536" y="4369"/>
                      </a:lnTo>
                      <a:lnTo>
                        <a:pt x="1693" y="4330"/>
                      </a:lnTo>
                      <a:lnTo>
                        <a:pt x="1851" y="4251"/>
                      </a:lnTo>
                      <a:lnTo>
                        <a:pt x="2126" y="4054"/>
                      </a:lnTo>
                      <a:lnTo>
                        <a:pt x="2362" y="3858"/>
                      </a:lnTo>
                      <a:lnTo>
                        <a:pt x="2481" y="3739"/>
                      </a:lnTo>
                      <a:lnTo>
                        <a:pt x="2559" y="3661"/>
                      </a:lnTo>
                      <a:lnTo>
                        <a:pt x="2638" y="3661"/>
                      </a:lnTo>
                      <a:lnTo>
                        <a:pt x="2638" y="3621"/>
                      </a:lnTo>
                      <a:lnTo>
                        <a:pt x="2717" y="3621"/>
                      </a:lnTo>
                      <a:lnTo>
                        <a:pt x="2795" y="3543"/>
                      </a:lnTo>
                      <a:lnTo>
                        <a:pt x="2913" y="3385"/>
                      </a:lnTo>
                      <a:lnTo>
                        <a:pt x="2992" y="3188"/>
                      </a:lnTo>
                      <a:lnTo>
                        <a:pt x="3032" y="2913"/>
                      </a:lnTo>
                      <a:lnTo>
                        <a:pt x="3032" y="2637"/>
                      </a:lnTo>
                      <a:lnTo>
                        <a:pt x="2992" y="2401"/>
                      </a:lnTo>
                      <a:lnTo>
                        <a:pt x="2953" y="1968"/>
                      </a:lnTo>
                      <a:lnTo>
                        <a:pt x="2756" y="1378"/>
                      </a:lnTo>
                      <a:lnTo>
                        <a:pt x="2638" y="1024"/>
                      </a:lnTo>
                      <a:lnTo>
                        <a:pt x="2441" y="709"/>
                      </a:lnTo>
                      <a:lnTo>
                        <a:pt x="2244" y="394"/>
                      </a:lnTo>
                      <a:lnTo>
                        <a:pt x="2008" y="158"/>
                      </a:lnTo>
                      <a:lnTo>
                        <a:pt x="1851" y="79"/>
                      </a:lnTo>
                      <a:lnTo>
                        <a:pt x="173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46"/>
                <p:cNvSpPr/>
                <p:nvPr/>
              </p:nvSpPr>
              <p:spPr>
                <a:xfrm>
                  <a:off x="3163492" y="797345"/>
                  <a:ext cx="34914" cy="15653"/>
                </a:xfrm>
                <a:custGeom>
                  <a:rect b="b" l="l" r="r" t="t"/>
                  <a:pathLst>
                    <a:path extrusionOk="0" h="512" w="1142">
                      <a:moveTo>
                        <a:pt x="552" y="0"/>
                      </a:moveTo>
                      <a:lnTo>
                        <a:pt x="315" y="39"/>
                      </a:lnTo>
                      <a:lnTo>
                        <a:pt x="158" y="79"/>
                      </a:lnTo>
                      <a:lnTo>
                        <a:pt x="79" y="157"/>
                      </a:lnTo>
                      <a:lnTo>
                        <a:pt x="1" y="236"/>
                      </a:lnTo>
                      <a:lnTo>
                        <a:pt x="1" y="315"/>
                      </a:lnTo>
                      <a:lnTo>
                        <a:pt x="40" y="394"/>
                      </a:lnTo>
                      <a:lnTo>
                        <a:pt x="79" y="433"/>
                      </a:lnTo>
                      <a:lnTo>
                        <a:pt x="237" y="472"/>
                      </a:lnTo>
                      <a:lnTo>
                        <a:pt x="355" y="512"/>
                      </a:lnTo>
                      <a:lnTo>
                        <a:pt x="630" y="472"/>
                      </a:lnTo>
                      <a:lnTo>
                        <a:pt x="866" y="433"/>
                      </a:lnTo>
                      <a:lnTo>
                        <a:pt x="985" y="354"/>
                      </a:lnTo>
                      <a:lnTo>
                        <a:pt x="1103" y="315"/>
                      </a:lnTo>
                      <a:lnTo>
                        <a:pt x="1142" y="236"/>
                      </a:lnTo>
                      <a:lnTo>
                        <a:pt x="1142" y="197"/>
                      </a:lnTo>
                      <a:lnTo>
                        <a:pt x="1142" y="118"/>
                      </a:lnTo>
                      <a:lnTo>
                        <a:pt x="1063" y="79"/>
                      </a:lnTo>
                      <a:lnTo>
                        <a:pt x="945" y="39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46"/>
                <p:cNvSpPr/>
                <p:nvPr/>
              </p:nvSpPr>
              <p:spPr>
                <a:xfrm>
                  <a:off x="3181530" y="827428"/>
                  <a:ext cx="31337" cy="16876"/>
                </a:xfrm>
                <a:custGeom>
                  <a:rect b="b" l="l" r="r" t="t"/>
                  <a:pathLst>
                    <a:path extrusionOk="0" h="552" w="1025">
                      <a:moveTo>
                        <a:pt x="709" y="0"/>
                      </a:moveTo>
                      <a:lnTo>
                        <a:pt x="434" y="39"/>
                      </a:lnTo>
                      <a:lnTo>
                        <a:pt x="158" y="118"/>
                      </a:lnTo>
                      <a:lnTo>
                        <a:pt x="80" y="236"/>
                      </a:lnTo>
                      <a:lnTo>
                        <a:pt x="1" y="354"/>
                      </a:lnTo>
                      <a:lnTo>
                        <a:pt x="1" y="433"/>
                      </a:lnTo>
                      <a:lnTo>
                        <a:pt x="80" y="512"/>
                      </a:lnTo>
                      <a:lnTo>
                        <a:pt x="198" y="551"/>
                      </a:lnTo>
                      <a:lnTo>
                        <a:pt x="355" y="551"/>
                      </a:lnTo>
                      <a:lnTo>
                        <a:pt x="591" y="433"/>
                      </a:lnTo>
                      <a:lnTo>
                        <a:pt x="827" y="276"/>
                      </a:lnTo>
                      <a:lnTo>
                        <a:pt x="946" y="197"/>
                      </a:lnTo>
                      <a:lnTo>
                        <a:pt x="1024" y="79"/>
                      </a:lnTo>
                      <a:lnTo>
                        <a:pt x="1024" y="39"/>
                      </a:lnTo>
                      <a:lnTo>
                        <a:pt x="98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46"/>
                <p:cNvSpPr/>
                <p:nvPr/>
              </p:nvSpPr>
              <p:spPr>
                <a:xfrm>
                  <a:off x="3194767" y="858704"/>
                  <a:ext cx="25314" cy="15684"/>
                </a:xfrm>
                <a:custGeom>
                  <a:rect b="b" l="l" r="r" t="t"/>
                  <a:pathLst>
                    <a:path extrusionOk="0" h="513" w="828">
                      <a:moveTo>
                        <a:pt x="591" y="0"/>
                      </a:moveTo>
                      <a:lnTo>
                        <a:pt x="394" y="40"/>
                      </a:lnTo>
                      <a:lnTo>
                        <a:pt x="198" y="118"/>
                      </a:lnTo>
                      <a:lnTo>
                        <a:pt x="1" y="276"/>
                      </a:lnTo>
                      <a:lnTo>
                        <a:pt x="1" y="355"/>
                      </a:lnTo>
                      <a:lnTo>
                        <a:pt x="1" y="473"/>
                      </a:lnTo>
                      <a:lnTo>
                        <a:pt x="80" y="512"/>
                      </a:lnTo>
                      <a:lnTo>
                        <a:pt x="198" y="512"/>
                      </a:lnTo>
                      <a:lnTo>
                        <a:pt x="513" y="276"/>
                      </a:lnTo>
                      <a:lnTo>
                        <a:pt x="827" y="40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46"/>
                <p:cNvSpPr/>
                <p:nvPr/>
              </p:nvSpPr>
              <p:spPr>
                <a:xfrm>
                  <a:off x="3114148" y="904441"/>
                  <a:ext cx="140817" cy="196153"/>
                </a:xfrm>
                <a:custGeom>
                  <a:rect b="b" l="l" r="r" t="t"/>
                  <a:pathLst>
                    <a:path extrusionOk="0" h="6416" w="4606">
                      <a:moveTo>
                        <a:pt x="4330" y="0"/>
                      </a:moveTo>
                      <a:lnTo>
                        <a:pt x="4173" y="315"/>
                      </a:lnTo>
                      <a:lnTo>
                        <a:pt x="4094" y="590"/>
                      </a:lnTo>
                      <a:lnTo>
                        <a:pt x="4055" y="905"/>
                      </a:lnTo>
                      <a:lnTo>
                        <a:pt x="4055" y="1181"/>
                      </a:lnTo>
                      <a:lnTo>
                        <a:pt x="4134" y="1811"/>
                      </a:lnTo>
                      <a:lnTo>
                        <a:pt x="4173" y="2440"/>
                      </a:lnTo>
                      <a:lnTo>
                        <a:pt x="4134" y="2795"/>
                      </a:lnTo>
                      <a:lnTo>
                        <a:pt x="4094" y="3149"/>
                      </a:lnTo>
                      <a:lnTo>
                        <a:pt x="3976" y="3503"/>
                      </a:lnTo>
                      <a:lnTo>
                        <a:pt x="3819" y="3857"/>
                      </a:lnTo>
                      <a:lnTo>
                        <a:pt x="3661" y="4172"/>
                      </a:lnTo>
                      <a:lnTo>
                        <a:pt x="3425" y="4487"/>
                      </a:lnTo>
                      <a:lnTo>
                        <a:pt x="3189" y="4763"/>
                      </a:lnTo>
                      <a:lnTo>
                        <a:pt x="2913" y="5038"/>
                      </a:lnTo>
                      <a:lnTo>
                        <a:pt x="2638" y="5235"/>
                      </a:lnTo>
                      <a:lnTo>
                        <a:pt x="2323" y="5471"/>
                      </a:lnTo>
                      <a:lnTo>
                        <a:pt x="1969" y="5628"/>
                      </a:lnTo>
                      <a:lnTo>
                        <a:pt x="1654" y="5746"/>
                      </a:lnTo>
                      <a:lnTo>
                        <a:pt x="1300" y="5865"/>
                      </a:lnTo>
                      <a:lnTo>
                        <a:pt x="906" y="5904"/>
                      </a:lnTo>
                      <a:lnTo>
                        <a:pt x="552" y="5943"/>
                      </a:lnTo>
                      <a:lnTo>
                        <a:pt x="198" y="5904"/>
                      </a:lnTo>
                      <a:lnTo>
                        <a:pt x="79" y="5904"/>
                      </a:lnTo>
                      <a:lnTo>
                        <a:pt x="1" y="6022"/>
                      </a:lnTo>
                      <a:lnTo>
                        <a:pt x="1" y="6140"/>
                      </a:lnTo>
                      <a:lnTo>
                        <a:pt x="40" y="6179"/>
                      </a:lnTo>
                      <a:lnTo>
                        <a:pt x="119" y="6219"/>
                      </a:lnTo>
                      <a:lnTo>
                        <a:pt x="394" y="6337"/>
                      </a:lnTo>
                      <a:lnTo>
                        <a:pt x="670" y="6376"/>
                      </a:lnTo>
                      <a:lnTo>
                        <a:pt x="945" y="6416"/>
                      </a:lnTo>
                      <a:lnTo>
                        <a:pt x="1221" y="6376"/>
                      </a:lnTo>
                      <a:lnTo>
                        <a:pt x="1496" y="6337"/>
                      </a:lnTo>
                      <a:lnTo>
                        <a:pt x="1733" y="6258"/>
                      </a:lnTo>
                      <a:lnTo>
                        <a:pt x="2008" y="6179"/>
                      </a:lnTo>
                      <a:lnTo>
                        <a:pt x="2244" y="6061"/>
                      </a:lnTo>
                      <a:lnTo>
                        <a:pt x="2717" y="5746"/>
                      </a:lnTo>
                      <a:lnTo>
                        <a:pt x="3150" y="5392"/>
                      </a:lnTo>
                      <a:lnTo>
                        <a:pt x="3543" y="4999"/>
                      </a:lnTo>
                      <a:lnTo>
                        <a:pt x="3897" y="4566"/>
                      </a:lnTo>
                      <a:lnTo>
                        <a:pt x="4134" y="4211"/>
                      </a:lnTo>
                      <a:lnTo>
                        <a:pt x="4370" y="3818"/>
                      </a:lnTo>
                      <a:lnTo>
                        <a:pt x="4527" y="3424"/>
                      </a:lnTo>
                      <a:lnTo>
                        <a:pt x="4606" y="2991"/>
                      </a:lnTo>
                      <a:lnTo>
                        <a:pt x="4606" y="2598"/>
                      </a:lnTo>
                      <a:lnTo>
                        <a:pt x="4566" y="2244"/>
                      </a:lnTo>
                      <a:lnTo>
                        <a:pt x="4488" y="1496"/>
                      </a:lnTo>
                      <a:lnTo>
                        <a:pt x="4409" y="1141"/>
                      </a:lnTo>
                      <a:lnTo>
                        <a:pt x="4370" y="787"/>
                      </a:lnTo>
                      <a:lnTo>
                        <a:pt x="4370" y="433"/>
                      </a:lnTo>
                      <a:lnTo>
                        <a:pt x="4409" y="39"/>
                      </a:lnTo>
                      <a:lnTo>
                        <a:pt x="440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46"/>
                <p:cNvSpPr/>
                <p:nvPr/>
              </p:nvSpPr>
              <p:spPr>
                <a:xfrm>
                  <a:off x="3129801" y="952562"/>
                  <a:ext cx="61390" cy="87865"/>
                </a:xfrm>
                <a:custGeom>
                  <a:rect b="b" l="l" r="r" t="t"/>
                  <a:pathLst>
                    <a:path extrusionOk="0" h="2874" w="2008">
                      <a:moveTo>
                        <a:pt x="1850" y="0"/>
                      </a:moveTo>
                      <a:lnTo>
                        <a:pt x="1732" y="40"/>
                      </a:lnTo>
                      <a:lnTo>
                        <a:pt x="1654" y="197"/>
                      </a:lnTo>
                      <a:lnTo>
                        <a:pt x="1535" y="315"/>
                      </a:lnTo>
                      <a:lnTo>
                        <a:pt x="1417" y="630"/>
                      </a:lnTo>
                      <a:lnTo>
                        <a:pt x="1339" y="984"/>
                      </a:lnTo>
                      <a:lnTo>
                        <a:pt x="1299" y="1299"/>
                      </a:lnTo>
                      <a:lnTo>
                        <a:pt x="1142" y="1811"/>
                      </a:lnTo>
                      <a:lnTo>
                        <a:pt x="1024" y="2047"/>
                      </a:lnTo>
                      <a:lnTo>
                        <a:pt x="906" y="2244"/>
                      </a:lnTo>
                      <a:lnTo>
                        <a:pt x="748" y="2401"/>
                      </a:lnTo>
                      <a:lnTo>
                        <a:pt x="551" y="2519"/>
                      </a:lnTo>
                      <a:lnTo>
                        <a:pt x="315" y="2598"/>
                      </a:lnTo>
                      <a:lnTo>
                        <a:pt x="40" y="2637"/>
                      </a:lnTo>
                      <a:lnTo>
                        <a:pt x="0" y="2677"/>
                      </a:lnTo>
                      <a:lnTo>
                        <a:pt x="0" y="2716"/>
                      </a:lnTo>
                      <a:lnTo>
                        <a:pt x="158" y="2834"/>
                      </a:lnTo>
                      <a:lnTo>
                        <a:pt x="355" y="2874"/>
                      </a:lnTo>
                      <a:lnTo>
                        <a:pt x="512" y="2874"/>
                      </a:lnTo>
                      <a:lnTo>
                        <a:pt x="709" y="2834"/>
                      </a:lnTo>
                      <a:lnTo>
                        <a:pt x="906" y="2756"/>
                      </a:lnTo>
                      <a:lnTo>
                        <a:pt x="1063" y="2637"/>
                      </a:lnTo>
                      <a:lnTo>
                        <a:pt x="1221" y="2519"/>
                      </a:lnTo>
                      <a:lnTo>
                        <a:pt x="1339" y="2362"/>
                      </a:lnTo>
                      <a:lnTo>
                        <a:pt x="1457" y="2126"/>
                      </a:lnTo>
                      <a:lnTo>
                        <a:pt x="1575" y="1890"/>
                      </a:lnTo>
                      <a:lnTo>
                        <a:pt x="1772" y="1339"/>
                      </a:lnTo>
                      <a:lnTo>
                        <a:pt x="2008" y="197"/>
                      </a:lnTo>
                      <a:lnTo>
                        <a:pt x="2008" y="79"/>
                      </a:lnTo>
                      <a:lnTo>
                        <a:pt x="192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46"/>
                <p:cNvSpPr/>
                <p:nvPr/>
              </p:nvSpPr>
              <p:spPr>
                <a:xfrm>
                  <a:off x="3062419" y="929693"/>
                  <a:ext cx="73435" cy="71020"/>
                </a:xfrm>
                <a:custGeom>
                  <a:rect b="b" l="l" r="r" t="t"/>
                  <a:pathLst>
                    <a:path extrusionOk="0" h="2323" w="2402">
                      <a:moveTo>
                        <a:pt x="1771" y="473"/>
                      </a:moveTo>
                      <a:lnTo>
                        <a:pt x="1811" y="512"/>
                      </a:lnTo>
                      <a:lnTo>
                        <a:pt x="1771" y="591"/>
                      </a:lnTo>
                      <a:lnTo>
                        <a:pt x="1653" y="748"/>
                      </a:lnTo>
                      <a:lnTo>
                        <a:pt x="1457" y="906"/>
                      </a:lnTo>
                      <a:lnTo>
                        <a:pt x="1102" y="1181"/>
                      </a:lnTo>
                      <a:lnTo>
                        <a:pt x="827" y="1457"/>
                      </a:lnTo>
                      <a:lnTo>
                        <a:pt x="473" y="1811"/>
                      </a:lnTo>
                      <a:lnTo>
                        <a:pt x="591" y="1536"/>
                      </a:lnTo>
                      <a:lnTo>
                        <a:pt x="788" y="1260"/>
                      </a:lnTo>
                      <a:lnTo>
                        <a:pt x="1024" y="1024"/>
                      </a:lnTo>
                      <a:lnTo>
                        <a:pt x="1220" y="866"/>
                      </a:lnTo>
                      <a:lnTo>
                        <a:pt x="1220" y="827"/>
                      </a:lnTo>
                      <a:lnTo>
                        <a:pt x="1220" y="788"/>
                      </a:lnTo>
                      <a:lnTo>
                        <a:pt x="1181" y="788"/>
                      </a:lnTo>
                      <a:lnTo>
                        <a:pt x="1102" y="827"/>
                      </a:lnTo>
                      <a:lnTo>
                        <a:pt x="1299" y="670"/>
                      </a:lnTo>
                      <a:lnTo>
                        <a:pt x="1457" y="591"/>
                      </a:lnTo>
                      <a:lnTo>
                        <a:pt x="1614" y="512"/>
                      </a:lnTo>
                      <a:lnTo>
                        <a:pt x="1771" y="473"/>
                      </a:lnTo>
                      <a:close/>
                      <a:moveTo>
                        <a:pt x="1653" y="1"/>
                      </a:moveTo>
                      <a:lnTo>
                        <a:pt x="1378" y="79"/>
                      </a:lnTo>
                      <a:lnTo>
                        <a:pt x="1142" y="158"/>
                      </a:lnTo>
                      <a:lnTo>
                        <a:pt x="945" y="315"/>
                      </a:lnTo>
                      <a:lnTo>
                        <a:pt x="748" y="473"/>
                      </a:lnTo>
                      <a:lnTo>
                        <a:pt x="591" y="670"/>
                      </a:lnTo>
                      <a:lnTo>
                        <a:pt x="473" y="906"/>
                      </a:lnTo>
                      <a:lnTo>
                        <a:pt x="394" y="1142"/>
                      </a:lnTo>
                      <a:lnTo>
                        <a:pt x="394" y="1221"/>
                      </a:lnTo>
                      <a:lnTo>
                        <a:pt x="315" y="1299"/>
                      </a:lnTo>
                      <a:lnTo>
                        <a:pt x="197" y="1496"/>
                      </a:lnTo>
                      <a:lnTo>
                        <a:pt x="79" y="1693"/>
                      </a:lnTo>
                      <a:lnTo>
                        <a:pt x="0" y="1890"/>
                      </a:lnTo>
                      <a:lnTo>
                        <a:pt x="0" y="2008"/>
                      </a:lnTo>
                      <a:lnTo>
                        <a:pt x="40" y="2126"/>
                      </a:lnTo>
                      <a:lnTo>
                        <a:pt x="79" y="2244"/>
                      </a:lnTo>
                      <a:lnTo>
                        <a:pt x="158" y="2283"/>
                      </a:lnTo>
                      <a:lnTo>
                        <a:pt x="236" y="2323"/>
                      </a:lnTo>
                      <a:lnTo>
                        <a:pt x="355" y="2323"/>
                      </a:lnTo>
                      <a:lnTo>
                        <a:pt x="630" y="2244"/>
                      </a:lnTo>
                      <a:lnTo>
                        <a:pt x="906" y="2047"/>
                      </a:lnTo>
                      <a:lnTo>
                        <a:pt x="1181" y="1811"/>
                      </a:lnTo>
                      <a:lnTo>
                        <a:pt x="1417" y="1575"/>
                      </a:lnTo>
                      <a:lnTo>
                        <a:pt x="1771" y="1260"/>
                      </a:lnTo>
                      <a:lnTo>
                        <a:pt x="2165" y="906"/>
                      </a:lnTo>
                      <a:lnTo>
                        <a:pt x="2323" y="709"/>
                      </a:lnTo>
                      <a:lnTo>
                        <a:pt x="2362" y="591"/>
                      </a:lnTo>
                      <a:lnTo>
                        <a:pt x="2401" y="473"/>
                      </a:lnTo>
                      <a:lnTo>
                        <a:pt x="2323" y="276"/>
                      </a:lnTo>
                      <a:lnTo>
                        <a:pt x="2244" y="158"/>
                      </a:lnTo>
                      <a:lnTo>
                        <a:pt x="2086" y="40"/>
                      </a:lnTo>
                      <a:lnTo>
                        <a:pt x="189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46"/>
                <p:cNvSpPr/>
                <p:nvPr/>
              </p:nvSpPr>
              <p:spPr>
                <a:xfrm>
                  <a:off x="2873481" y="790099"/>
                  <a:ext cx="52982" cy="131217"/>
                </a:xfrm>
                <a:custGeom>
                  <a:rect b="b" l="l" r="r" t="t"/>
                  <a:pathLst>
                    <a:path extrusionOk="0" h="4292" w="1733">
                      <a:moveTo>
                        <a:pt x="1142" y="788"/>
                      </a:moveTo>
                      <a:lnTo>
                        <a:pt x="1182" y="827"/>
                      </a:lnTo>
                      <a:lnTo>
                        <a:pt x="1221" y="906"/>
                      </a:lnTo>
                      <a:lnTo>
                        <a:pt x="1182" y="1024"/>
                      </a:lnTo>
                      <a:lnTo>
                        <a:pt x="1103" y="1300"/>
                      </a:lnTo>
                      <a:lnTo>
                        <a:pt x="1024" y="1457"/>
                      </a:lnTo>
                      <a:lnTo>
                        <a:pt x="867" y="1851"/>
                      </a:lnTo>
                      <a:lnTo>
                        <a:pt x="749" y="2284"/>
                      </a:lnTo>
                      <a:lnTo>
                        <a:pt x="631" y="2835"/>
                      </a:lnTo>
                      <a:lnTo>
                        <a:pt x="552" y="3504"/>
                      </a:lnTo>
                      <a:lnTo>
                        <a:pt x="513" y="3661"/>
                      </a:lnTo>
                      <a:lnTo>
                        <a:pt x="473" y="3661"/>
                      </a:lnTo>
                      <a:lnTo>
                        <a:pt x="473" y="3543"/>
                      </a:lnTo>
                      <a:lnTo>
                        <a:pt x="434" y="3228"/>
                      </a:lnTo>
                      <a:lnTo>
                        <a:pt x="434" y="2717"/>
                      </a:lnTo>
                      <a:lnTo>
                        <a:pt x="513" y="2205"/>
                      </a:lnTo>
                      <a:lnTo>
                        <a:pt x="670" y="1693"/>
                      </a:lnTo>
                      <a:lnTo>
                        <a:pt x="827" y="1221"/>
                      </a:lnTo>
                      <a:lnTo>
                        <a:pt x="946" y="906"/>
                      </a:lnTo>
                      <a:lnTo>
                        <a:pt x="1024" y="788"/>
                      </a:lnTo>
                      <a:close/>
                      <a:moveTo>
                        <a:pt x="1142" y="1"/>
                      </a:moveTo>
                      <a:lnTo>
                        <a:pt x="1024" y="40"/>
                      </a:lnTo>
                      <a:lnTo>
                        <a:pt x="906" y="119"/>
                      </a:lnTo>
                      <a:lnTo>
                        <a:pt x="788" y="237"/>
                      </a:lnTo>
                      <a:lnTo>
                        <a:pt x="552" y="552"/>
                      </a:lnTo>
                      <a:lnTo>
                        <a:pt x="355" y="946"/>
                      </a:lnTo>
                      <a:lnTo>
                        <a:pt x="237" y="1378"/>
                      </a:lnTo>
                      <a:lnTo>
                        <a:pt x="119" y="1811"/>
                      </a:lnTo>
                      <a:lnTo>
                        <a:pt x="40" y="2166"/>
                      </a:lnTo>
                      <a:lnTo>
                        <a:pt x="1" y="2402"/>
                      </a:lnTo>
                      <a:lnTo>
                        <a:pt x="40" y="2520"/>
                      </a:lnTo>
                      <a:lnTo>
                        <a:pt x="80" y="2559"/>
                      </a:lnTo>
                      <a:lnTo>
                        <a:pt x="40" y="2874"/>
                      </a:lnTo>
                      <a:lnTo>
                        <a:pt x="40" y="3150"/>
                      </a:lnTo>
                      <a:lnTo>
                        <a:pt x="1" y="3504"/>
                      </a:lnTo>
                      <a:lnTo>
                        <a:pt x="80" y="3858"/>
                      </a:lnTo>
                      <a:lnTo>
                        <a:pt x="119" y="3976"/>
                      </a:lnTo>
                      <a:lnTo>
                        <a:pt x="198" y="4094"/>
                      </a:lnTo>
                      <a:lnTo>
                        <a:pt x="355" y="4212"/>
                      </a:lnTo>
                      <a:lnTo>
                        <a:pt x="513" y="4291"/>
                      </a:lnTo>
                      <a:lnTo>
                        <a:pt x="631" y="4291"/>
                      </a:lnTo>
                      <a:lnTo>
                        <a:pt x="709" y="4252"/>
                      </a:lnTo>
                      <a:lnTo>
                        <a:pt x="788" y="4134"/>
                      </a:lnTo>
                      <a:lnTo>
                        <a:pt x="867" y="4016"/>
                      </a:lnTo>
                      <a:lnTo>
                        <a:pt x="985" y="3701"/>
                      </a:lnTo>
                      <a:lnTo>
                        <a:pt x="1064" y="3307"/>
                      </a:lnTo>
                      <a:lnTo>
                        <a:pt x="1103" y="2953"/>
                      </a:lnTo>
                      <a:lnTo>
                        <a:pt x="1142" y="2520"/>
                      </a:lnTo>
                      <a:lnTo>
                        <a:pt x="1378" y="1969"/>
                      </a:lnTo>
                      <a:lnTo>
                        <a:pt x="1536" y="1575"/>
                      </a:lnTo>
                      <a:lnTo>
                        <a:pt x="1654" y="1182"/>
                      </a:lnTo>
                      <a:lnTo>
                        <a:pt x="1733" y="788"/>
                      </a:lnTo>
                      <a:lnTo>
                        <a:pt x="1733" y="591"/>
                      </a:lnTo>
                      <a:lnTo>
                        <a:pt x="1733" y="434"/>
                      </a:lnTo>
                      <a:lnTo>
                        <a:pt x="1693" y="276"/>
                      </a:lnTo>
                      <a:lnTo>
                        <a:pt x="1575" y="158"/>
                      </a:lnTo>
                      <a:lnTo>
                        <a:pt x="1457" y="80"/>
                      </a:lnTo>
                      <a:lnTo>
                        <a:pt x="130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46"/>
                <p:cNvSpPr/>
                <p:nvPr/>
              </p:nvSpPr>
              <p:spPr>
                <a:xfrm>
                  <a:off x="2995037" y="704680"/>
                  <a:ext cx="91473" cy="69828"/>
                </a:xfrm>
                <a:custGeom>
                  <a:rect b="b" l="l" r="r" t="t"/>
                  <a:pathLst>
                    <a:path extrusionOk="0" h="2284" w="2992">
                      <a:moveTo>
                        <a:pt x="709" y="394"/>
                      </a:moveTo>
                      <a:lnTo>
                        <a:pt x="945" y="473"/>
                      </a:lnTo>
                      <a:lnTo>
                        <a:pt x="1220" y="551"/>
                      </a:lnTo>
                      <a:lnTo>
                        <a:pt x="1575" y="709"/>
                      </a:lnTo>
                      <a:lnTo>
                        <a:pt x="1889" y="906"/>
                      </a:lnTo>
                      <a:lnTo>
                        <a:pt x="2204" y="1142"/>
                      </a:lnTo>
                      <a:lnTo>
                        <a:pt x="2440" y="1457"/>
                      </a:lnTo>
                      <a:lnTo>
                        <a:pt x="2519" y="1575"/>
                      </a:lnTo>
                      <a:lnTo>
                        <a:pt x="2559" y="1614"/>
                      </a:lnTo>
                      <a:lnTo>
                        <a:pt x="2559" y="1693"/>
                      </a:lnTo>
                      <a:lnTo>
                        <a:pt x="2440" y="1772"/>
                      </a:lnTo>
                      <a:lnTo>
                        <a:pt x="2322" y="1850"/>
                      </a:lnTo>
                      <a:lnTo>
                        <a:pt x="2204" y="1850"/>
                      </a:lnTo>
                      <a:lnTo>
                        <a:pt x="2126" y="1811"/>
                      </a:lnTo>
                      <a:lnTo>
                        <a:pt x="2008" y="1693"/>
                      </a:lnTo>
                      <a:lnTo>
                        <a:pt x="1575" y="1221"/>
                      </a:lnTo>
                      <a:lnTo>
                        <a:pt x="1417" y="1102"/>
                      </a:lnTo>
                      <a:lnTo>
                        <a:pt x="1496" y="984"/>
                      </a:lnTo>
                      <a:lnTo>
                        <a:pt x="1496" y="906"/>
                      </a:lnTo>
                      <a:lnTo>
                        <a:pt x="1417" y="788"/>
                      </a:lnTo>
                      <a:lnTo>
                        <a:pt x="1299" y="748"/>
                      </a:lnTo>
                      <a:lnTo>
                        <a:pt x="1024" y="788"/>
                      </a:lnTo>
                      <a:lnTo>
                        <a:pt x="748" y="788"/>
                      </a:lnTo>
                      <a:lnTo>
                        <a:pt x="669" y="748"/>
                      </a:lnTo>
                      <a:lnTo>
                        <a:pt x="630" y="591"/>
                      </a:lnTo>
                      <a:lnTo>
                        <a:pt x="630" y="433"/>
                      </a:lnTo>
                      <a:lnTo>
                        <a:pt x="669" y="394"/>
                      </a:lnTo>
                      <a:close/>
                      <a:moveTo>
                        <a:pt x="472" y="0"/>
                      </a:moveTo>
                      <a:lnTo>
                        <a:pt x="354" y="40"/>
                      </a:lnTo>
                      <a:lnTo>
                        <a:pt x="236" y="118"/>
                      </a:lnTo>
                      <a:lnTo>
                        <a:pt x="158" y="197"/>
                      </a:lnTo>
                      <a:lnTo>
                        <a:pt x="79" y="315"/>
                      </a:lnTo>
                      <a:lnTo>
                        <a:pt x="0" y="551"/>
                      </a:lnTo>
                      <a:lnTo>
                        <a:pt x="40" y="788"/>
                      </a:lnTo>
                      <a:lnTo>
                        <a:pt x="158" y="945"/>
                      </a:lnTo>
                      <a:lnTo>
                        <a:pt x="315" y="1063"/>
                      </a:lnTo>
                      <a:lnTo>
                        <a:pt x="512" y="1142"/>
                      </a:lnTo>
                      <a:lnTo>
                        <a:pt x="748" y="1181"/>
                      </a:lnTo>
                      <a:lnTo>
                        <a:pt x="1181" y="1181"/>
                      </a:lnTo>
                      <a:lnTo>
                        <a:pt x="1378" y="1378"/>
                      </a:lnTo>
                      <a:lnTo>
                        <a:pt x="1575" y="1614"/>
                      </a:lnTo>
                      <a:lnTo>
                        <a:pt x="1771" y="1850"/>
                      </a:lnTo>
                      <a:lnTo>
                        <a:pt x="1968" y="2086"/>
                      </a:lnTo>
                      <a:lnTo>
                        <a:pt x="2165" y="2165"/>
                      </a:lnTo>
                      <a:lnTo>
                        <a:pt x="2362" y="2244"/>
                      </a:lnTo>
                      <a:lnTo>
                        <a:pt x="2559" y="2283"/>
                      </a:lnTo>
                      <a:lnTo>
                        <a:pt x="2755" y="2204"/>
                      </a:lnTo>
                      <a:lnTo>
                        <a:pt x="2873" y="2126"/>
                      </a:lnTo>
                      <a:lnTo>
                        <a:pt x="2952" y="2047"/>
                      </a:lnTo>
                      <a:lnTo>
                        <a:pt x="2992" y="1929"/>
                      </a:lnTo>
                      <a:lnTo>
                        <a:pt x="2992" y="1850"/>
                      </a:lnTo>
                      <a:lnTo>
                        <a:pt x="2952" y="1575"/>
                      </a:lnTo>
                      <a:lnTo>
                        <a:pt x="2795" y="1339"/>
                      </a:lnTo>
                      <a:lnTo>
                        <a:pt x="2598" y="1102"/>
                      </a:lnTo>
                      <a:lnTo>
                        <a:pt x="2401" y="866"/>
                      </a:lnTo>
                      <a:lnTo>
                        <a:pt x="2047" y="551"/>
                      </a:lnTo>
                      <a:lnTo>
                        <a:pt x="1614" y="276"/>
                      </a:lnTo>
                      <a:lnTo>
                        <a:pt x="1338" y="158"/>
                      </a:lnTo>
                      <a:lnTo>
                        <a:pt x="1024" y="40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46"/>
                <p:cNvSpPr/>
                <p:nvPr/>
              </p:nvSpPr>
              <p:spPr>
                <a:xfrm>
                  <a:off x="2914418" y="591562"/>
                  <a:ext cx="211806" cy="55397"/>
                </a:xfrm>
                <a:custGeom>
                  <a:rect b="b" l="l" r="r" t="t"/>
                  <a:pathLst>
                    <a:path extrusionOk="0" h="1812" w="6928">
                      <a:moveTo>
                        <a:pt x="2401" y="1"/>
                      </a:moveTo>
                      <a:lnTo>
                        <a:pt x="1929" y="40"/>
                      </a:lnTo>
                      <a:lnTo>
                        <a:pt x="1456" y="158"/>
                      </a:lnTo>
                      <a:lnTo>
                        <a:pt x="1023" y="276"/>
                      </a:lnTo>
                      <a:lnTo>
                        <a:pt x="630" y="473"/>
                      </a:lnTo>
                      <a:lnTo>
                        <a:pt x="276" y="748"/>
                      </a:lnTo>
                      <a:lnTo>
                        <a:pt x="0" y="1063"/>
                      </a:lnTo>
                      <a:lnTo>
                        <a:pt x="0" y="1103"/>
                      </a:lnTo>
                      <a:lnTo>
                        <a:pt x="39" y="1103"/>
                      </a:lnTo>
                      <a:lnTo>
                        <a:pt x="433" y="906"/>
                      </a:lnTo>
                      <a:lnTo>
                        <a:pt x="827" y="748"/>
                      </a:lnTo>
                      <a:lnTo>
                        <a:pt x="1260" y="670"/>
                      </a:lnTo>
                      <a:lnTo>
                        <a:pt x="1653" y="591"/>
                      </a:lnTo>
                      <a:lnTo>
                        <a:pt x="2086" y="552"/>
                      </a:lnTo>
                      <a:lnTo>
                        <a:pt x="2519" y="552"/>
                      </a:lnTo>
                      <a:lnTo>
                        <a:pt x="2952" y="591"/>
                      </a:lnTo>
                      <a:lnTo>
                        <a:pt x="3385" y="630"/>
                      </a:lnTo>
                      <a:lnTo>
                        <a:pt x="4212" y="827"/>
                      </a:lnTo>
                      <a:lnTo>
                        <a:pt x="5038" y="1103"/>
                      </a:lnTo>
                      <a:lnTo>
                        <a:pt x="5825" y="1418"/>
                      </a:lnTo>
                      <a:lnTo>
                        <a:pt x="6573" y="1772"/>
                      </a:lnTo>
                      <a:lnTo>
                        <a:pt x="6652" y="1811"/>
                      </a:lnTo>
                      <a:lnTo>
                        <a:pt x="6731" y="1772"/>
                      </a:lnTo>
                      <a:lnTo>
                        <a:pt x="6849" y="1693"/>
                      </a:lnTo>
                      <a:lnTo>
                        <a:pt x="6888" y="1654"/>
                      </a:lnTo>
                      <a:lnTo>
                        <a:pt x="6927" y="1575"/>
                      </a:lnTo>
                      <a:lnTo>
                        <a:pt x="6888" y="1496"/>
                      </a:lnTo>
                      <a:lnTo>
                        <a:pt x="6849" y="1418"/>
                      </a:lnTo>
                      <a:lnTo>
                        <a:pt x="6534" y="1181"/>
                      </a:lnTo>
                      <a:lnTo>
                        <a:pt x="6180" y="985"/>
                      </a:lnTo>
                      <a:lnTo>
                        <a:pt x="5786" y="748"/>
                      </a:lnTo>
                      <a:lnTo>
                        <a:pt x="5353" y="552"/>
                      </a:lnTo>
                      <a:lnTo>
                        <a:pt x="4881" y="394"/>
                      </a:lnTo>
                      <a:lnTo>
                        <a:pt x="4408" y="237"/>
                      </a:lnTo>
                      <a:lnTo>
                        <a:pt x="3897" y="158"/>
                      </a:lnTo>
                      <a:lnTo>
                        <a:pt x="3385" y="40"/>
                      </a:lnTo>
                      <a:lnTo>
                        <a:pt x="287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46"/>
                <p:cNvSpPr/>
                <p:nvPr/>
              </p:nvSpPr>
              <p:spPr>
                <a:xfrm>
                  <a:off x="3019098" y="660166"/>
                  <a:ext cx="99911" cy="57782"/>
                </a:xfrm>
                <a:custGeom>
                  <a:rect b="b" l="l" r="r" t="t"/>
                  <a:pathLst>
                    <a:path extrusionOk="0" h="1890" w="3268">
                      <a:moveTo>
                        <a:pt x="237" y="0"/>
                      </a:moveTo>
                      <a:lnTo>
                        <a:pt x="0" y="39"/>
                      </a:lnTo>
                      <a:lnTo>
                        <a:pt x="0" y="79"/>
                      </a:lnTo>
                      <a:lnTo>
                        <a:pt x="394" y="236"/>
                      </a:lnTo>
                      <a:lnTo>
                        <a:pt x="788" y="394"/>
                      </a:lnTo>
                      <a:lnTo>
                        <a:pt x="1181" y="551"/>
                      </a:lnTo>
                      <a:lnTo>
                        <a:pt x="1535" y="748"/>
                      </a:lnTo>
                      <a:lnTo>
                        <a:pt x="1929" y="984"/>
                      </a:lnTo>
                      <a:lnTo>
                        <a:pt x="2323" y="1220"/>
                      </a:lnTo>
                      <a:lnTo>
                        <a:pt x="2992" y="1850"/>
                      </a:lnTo>
                      <a:lnTo>
                        <a:pt x="3070" y="1850"/>
                      </a:lnTo>
                      <a:lnTo>
                        <a:pt x="3110" y="1889"/>
                      </a:lnTo>
                      <a:lnTo>
                        <a:pt x="3228" y="1850"/>
                      </a:lnTo>
                      <a:lnTo>
                        <a:pt x="3267" y="1771"/>
                      </a:lnTo>
                      <a:lnTo>
                        <a:pt x="3267" y="1693"/>
                      </a:lnTo>
                      <a:lnTo>
                        <a:pt x="3267" y="1653"/>
                      </a:lnTo>
                      <a:lnTo>
                        <a:pt x="2992" y="1299"/>
                      </a:lnTo>
                      <a:lnTo>
                        <a:pt x="2637" y="984"/>
                      </a:lnTo>
                      <a:lnTo>
                        <a:pt x="2244" y="669"/>
                      </a:lnTo>
                      <a:lnTo>
                        <a:pt x="1811" y="433"/>
                      </a:lnTo>
                      <a:lnTo>
                        <a:pt x="1378" y="197"/>
                      </a:lnTo>
                      <a:lnTo>
                        <a:pt x="906" y="79"/>
                      </a:lnTo>
                      <a:lnTo>
                        <a:pt x="47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46"/>
                <p:cNvSpPr/>
                <p:nvPr/>
              </p:nvSpPr>
              <p:spPr>
                <a:xfrm>
                  <a:off x="2739910" y="1060849"/>
                  <a:ext cx="111956" cy="128802"/>
                </a:xfrm>
                <a:custGeom>
                  <a:rect b="b" l="l" r="r" t="t"/>
                  <a:pathLst>
                    <a:path extrusionOk="0" h="4213" w="3662">
                      <a:moveTo>
                        <a:pt x="1" y="1"/>
                      </a:moveTo>
                      <a:lnTo>
                        <a:pt x="1" y="40"/>
                      </a:lnTo>
                      <a:lnTo>
                        <a:pt x="80" y="394"/>
                      </a:lnTo>
                      <a:lnTo>
                        <a:pt x="158" y="709"/>
                      </a:lnTo>
                      <a:lnTo>
                        <a:pt x="434" y="1378"/>
                      </a:lnTo>
                      <a:lnTo>
                        <a:pt x="788" y="1969"/>
                      </a:lnTo>
                      <a:lnTo>
                        <a:pt x="1182" y="2559"/>
                      </a:lnTo>
                      <a:lnTo>
                        <a:pt x="1654" y="3071"/>
                      </a:lnTo>
                      <a:lnTo>
                        <a:pt x="1930" y="3346"/>
                      </a:lnTo>
                      <a:lnTo>
                        <a:pt x="2205" y="3582"/>
                      </a:lnTo>
                      <a:lnTo>
                        <a:pt x="2481" y="3819"/>
                      </a:lnTo>
                      <a:lnTo>
                        <a:pt x="2795" y="3976"/>
                      </a:lnTo>
                      <a:lnTo>
                        <a:pt x="3110" y="4133"/>
                      </a:lnTo>
                      <a:lnTo>
                        <a:pt x="3425" y="4212"/>
                      </a:lnTo>
                      <a:lnTo>
                        <a:pt x="3543" y="4212"/>
                      </a:lnTo>
                      <a:lnTo>
                        <a:pt x="3622" y="4133"/>
                      </a:lnTo>
                      <a:lnTo>
                        <a:pt x="3661" y="4055"/>
                      </a:lnTo>
                      <a:lnTo>
                        <a:pt x="3622" y="3937"/>
                      </a:lnTo>
                      <a:lnTo>
                        <a:pt x="3110" y="3543"/>
                      </a:lnTo>
                      <a:lnTo>
                        <a:pt x="2599" y="3149"/>
                      </a:lnTo>
                      <a:lnTo>
                        <a:pt x="2087" y="2756"/>
                      </a:lnTo>
                      <a:lnTo>
                        <a:pt x="1851" y="2559"/>
                      </a:lnTo>
                      <a:lnTo>
                        <a:pt x="1615" y="2323"/>
                      </a:lnTo>
                      <a:lnTo>
                        <a:pt x="1142" y="1772"/>
                      </a:lnTo>
                      <a:lnTo>
                        <a:pt x="749" y="1221"/>
                      </a:lnTo>
                      <a:lnTo>
                        <a:pt x="355" y="630"/>
                      </a:lnTo>
                      <a:lnTo>
                        <a:pt x="40" y="4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46"/>
                <p:cNvSpPr/>
                <p:nvPr/>
              </p:nvSpPr>
              <p:spPr>
                <a:xfrm>
                  <a:off x="2784454" y="928501"/>
                  <a:ext cx="67412" cy="164877"/>
                </a:xfrm>
                <a:custGeom>
                  <a:rect b="b" l="l" r="r" t="t"/>
                  <a:pathLst>
                    <a:path extrusionOk="0" h="5393" w="2205">
                      <a:moveTo>
                        <a:pt x="40" y="0"/>
                      </a:moveTo>
                      <a:lnTo>
                        <a:pt x="0" y="40"/>
                      </a:lnTo>
                      <a:lnTo>
                        <a:pt x="79" y="748"/>
                      </a:lnTo>
                      <a:lnTo>
                        <a:pt x="118" y="1496"/>
                      </a:lnTo>
                      <a:lnTo>
                        <a:pt x="197" y="2283"/>
                      </a:lnTo>
                      <a:lnTo>
                        <a:pt x="315" y="3070"/>
                      </a:lnTo>
                      <a:lnTo>
                        <a:pt x="394" y="3464"/>
                      </a:lnTo>
                      <a:lnTo>
                        <a:pt x="512" y="3818"/>
                      </a:lnTo>
                      <a:lnTo>
                        <a:pt x="630" y="4172"/>
                      </a:lnTo>
                      <a:lnTo>
                        <a:pt x="827" y="4487"/>
                      </a:lnTo>
                      <a:lnTo>
                        <a:pt x="1024" y="4763"/>
                      </a:lnTo>
                      <a:lnTo>
                        <a:pt x="1299" y="5038"/>
                      </a:lnTo>
                      <a:lnTo>
                        <a:pt x="1575" y="5235"/>
                      </a:lnTo>
                      <a:lnTo>
                        <a:pt x="1929" y="5392"/>
                      </a:lnTo>
                      <a:lnTo>
                        <a:pt x="2086" y="5392"/>
                      </a:lnTo>
                      <a:lnTo>
                        <a:pt x="2126" y="5353"/>
                      </a:lnTo>
                      <a:lnTo>
                        <a:pt x="2165" y="5274"/>
                      </a:lnTo>
                      <a:lnTo>
                        <a:pt x="2204" y="5156"/>
                      </a:lnTo>
                      <a:lnTo>
                        <a:pt x="2165" y="5078"/>
                      </a:lnTo>
                      <a:lnTo>
                        <a:pt x="2086" y="5038"/>
                      </a:lnTo>
                      <a:lnTo>
                        <a:pt x="1811" y="4802"/>
                      </a:lnTo>
                      <a:lnTo>
                        <a:pt x="1535" y="4527"/>
                      </a:lnTo>
                      <a:lnTo>
                        <a:pt x="1338" y="4251"/>
                      </a:lnTo>
                      <a:lnTo>
                        <a:pt x="1142" y="3976"/>
                      </a:lnTo>
                      <a:lnTo>
                        <a:pt x="1024" y="3661"/>
                      </a:lnTo>
                      <a:lnTo>
                        <a:pt x="906" y="3346"/>
                      </a:lnTo>
                      <a:lnTo>
                        <a:pt x="748" y="2716"/>
                      </a:lnTo>
                      <a:lnTo>
                        <a:pt x="512" y="1338"/>
                      </a:lnTo>
                      <a:lnTo>
                        <a:pt x="355" y="669"/>
                      </a:lnTo>
                      <a:lnTo>
                        <a:pt x="236" y="354"/>
                      </a:lnTo>
                      <a:lnTo>
                        <a:pt x="79" y="40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46"/>
                <p:cNvSpPr/>
                <p:nvPr/>
              </p:nvSpPr>
              <p:spPr>
                <a:xfrm>
                  <a:off x="2831383" y="944124"/>
                  <a:ext cx="57782" cy="102326"/>
                </a:xfrm>
                <a:custGeom>
                  <a:rect b="b" l="l" r="r" t="t"/>
                  <a:pathLst>
                    <a:path extrusionOk="0" h="3347" w="1890">
                      <a:moveTo>
                        <a:pt x="551" y="473"/>
                      </a:moveTo>
                      <a:lnTo>
                        <a:pt x="709" y="827"/>
                      </a:lnTo>
                      <a:lnTo>
                        <a:pt x="945" y="1457"/>
                      </a:lnTo>
                      <a:lnTo>
                        <a:pt x="1181" y="2048"/>
                      </a:lnTo>
                      <a:lnTo>
                        <a:pt x="1339" y="2441"/>
                      </a:lnTo>
                      <a:lnTo>
                        <a:pt x="1417" y="2638"/>
                      </a:lnTo>
                      <a:lnTo>
                        <a:pt x="1417" y="2795"/>
                      </a:lnTo>
                      <a:lnTo>
                        <a:pt x="1457" y="2913"/>
                      </a:lnTo>
                      <a:lnTo>
                        <a:pt x="1378" y="2835"/>
                      </a:lnTo>
                      <a:lnTo>
                        <a:pt x="1142" y="2559"/>
                      </a:lnTo>
                      <a:lnTo>
                        <a:pt x="945" y="2284"/>
                      </a:lnTo>
                      <a:lnTo>
                        <a:pt x="787" y="2008"/>
                      </a:lnTo>
                      <a:lnTo>
                        <a:pt x="591" y="1536"/>
                      </a:lnTo>
                      <a:lnTo>
                        <a:pt x="433" y="1103"/>
                      </a:lnTo>
                      <a:lnTo>
                        <a:pt x="473" y="1024"/>
                      </a:lnTo>
                      <a:lnTo>
                        <a:pt x="394" y="867"/>
                      </a:lnTo>
                      <a:lnTo>
                        <a:pt x="394" y="749"/>
                      </a:lnTo>
                      <a:lnTo>
                        <a:pt x="473" y="591"/>
                      </a:lnTo>
                      <a:lnTo>
                        <a:pt x="551" y="473"/>
                      </a:lnTo>
                      <a:close/>
                      <a:moveTo>
                        <a:pt x="276" y="1"/>
                      </a:moveTo>
                      <a:lnTo>
                        <a:pt x="197" y="40"/>
                      </a:lnTo>
                      <a:lnTo>
                        <a:pt x="118" y="158"/>
                      </a:lnTo>
                      <a:lnTo>
                        <a:pt x="40" y="316"/>
                      </a:lnTo>
                      <a:lnTo>
                        <a:pt x="0" y="513"/>
                      </a:lnTo>
                      <a:lnTo>
                        <a:pt x="40" y="749"/>
                      </a:lnTo>
                      <a:lnTo>
                        <a:pt x="79" y="946"/>
                      </a:lnTo>
                      <a:lnTo>
                        <a:pt x="158" y="1103"/>
                      </a:lnTo>
                      <a:lnTo>
                        <a:pt x="158" y="1378"/>
                      </a:lnTo>
                      <a:lnTo>
                        <a:pt x="197" y="1654"/>
                      </a:lnTo>
                      <a:lnTo>
                        <a:pt x="276" y="1890"/>
                      </a:lnTo>
                      <a:lnTo>
                        <a:pt x="394" y="2166"/>
                      </a:lnTo>
                      <a:lnTo>
                        <a:pt x="512" y="2402"/>
                      </a:lnTo>
                      <a:lnTo>
                        <a:pt x="630" y="2638"/>
                      </a:lnTo>
                      <a:lnTo>
                        <a:pt x="984" y="3071"/>
                      </a:lnTo>
                      <a:lnTo>
                        <a:pt x="1142" y="3189"/>
                      </a:lnTo>
                      <a:lnTo>
                        <a:pt x="1339" y="3307"/>
                      </a:lnTo>
                      <a:lnTo>
                        <a:pt x="1535" y="3346"/>
                      </a:lnTo>
                      <a:lnTo>
                        <a:pt x="1693" y="3307"/>
                      </a:lnTo>
                      <a:lnTo>
                        <a:pt x="1811" y="3228"/>
                      </a:lnTo>
                      <a:lnTo>
                        <a:pt x="1890" y="3110"/>
                      </a:lnTo>
                      <a:lnTo>
                        <a:pt x="1890" y="2913"/>
                      </a:lnTo>
                      <a:lnTo>
                        <a:pt x="1850" y="2677"/>
                      </a:lnTo>
                      <a:lnTo>
                        <a:pt x="1535" y="1890"/>
                      </a:lnTo>
                      <a:lnTo>
                        <a:pt x="1181" y="1103"/>
                      </a:lnTo>
                      <a:lnTo>
                        <a:pt x="984" y="513"/>
                      </a:lnTo>
                      <a:lnTo>
                        <a:pt x="827" y="237"/>
                      </a:lnTo>
                      <a:lnTo>
                        <a:pt x="709" y="119"/>
                      </a:lnTo>
                      <a:lnTo>
                        <a:pt x="591" y="40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46"/>
                <p:cNvSpPr/>
                <p:nvPr/>
              </p:nvSpPr>
              <p:spPr>
                <a:xfrm>
                  <a:off x="2912002" y="1131839"/>
                  <a:ext cx="154055" cy="78266"/>
                </a:xfrm>
                <a:custGeom>
                  <a:rect b="b" l="l" r="r" t="t"/>
                  <a:pathLst>
                    <a:path extrusionOk="0" h="2560" w="5039">
                      <a:moveTo>
                        <a:pt x="4133" y="1221"/>
                      </a:moveTo>
                      <a:lnTo>
                        <a:pt x="4291" y="1260"/>
                      </a:lnTo>
                      <a:lnTo>
                        <a:pt x="4369" y="1300"/>
                      </a:lnTo>
                      <a:lnTo>
                        <a:pt x="4409" y="1379"/>
                      </a:lnTo>
                      <a:lnTo>
                        <a:pt x="4369" y="1418"/>
                      </a:lnTo>
                      <a:lnTo>
                        <a:pt x="4251" y="1497"/>
                      </a:lnTo>
                      <a:lnTo>
                        <a:pt x="3897" y="1615"/>
                      </a:lnTo>
                      <a:lnTo>
                        <a:pt x="3385" y="1811"/>
                      </a:lnTo>
                      <a:lnTo>
                        <a:pt x="3031" y="1969"/>
                      </a:lnTo>
                      <a:lnTo>
                        <a:pt x="2559" y="2087"/>
                      </a:lnTo>
                      <a:lnTo>
                        <a:pt x="2323" y="2166"/>
                      </a:lnTo>
                      <a:lnTo>
                        <a:pt x="1890" y="2166"/>
                      </a:lnTo>
                      <a:lnTo>
                        <a:pt x="1693" y="2126"/>
                      </a:lnTo>
                      <a:lnTo>
                        <a:pt x="1535" y="2048"/>
                      </a:lnTo>
                      <a:lnTo>
                        <a:pt x="1457" y="1969"/>
                      </a:lnTo>
                      <a:lnTo>
                        <a:pt x="1417" y="1890"/>
                      </a:lnTo>
                      <a:lnTo>
                        <a:pt x="1457" y="1811"/>
                      </a:lnTo>
                      <a:lnTo>
                        <a:pt x="1535" y="1733"/>
                      </a:lnTo>
                      <a:lnTo>
                        <a:pt x="1653" y="1654"/>
                      </a:lnTo>
                      <a:lnTo>
                        <a:pt x="1929" y="1536"/>
                      </a:lnTo>
                      <a:lnTo>
                        <a:pt x="2126" y="1497"/>
                      </a:lnTo>
                      <a:lnTo>
                        <a:pt x="2244" y="1497"/>
                      </a:lnTo>
                      <a:lnTo>
                        <a:pt x="2637" y="1457"/>
                      </a:lnTo>
                      <a:lnTo>
                        <a:pt x="2992" y="1379"/>
                      </a:lnTo>
                      <a:lnTo>
                        <a:pt x="3385" y="1300"/>
                      </a:lnTo>
                      <a:lnTo>
                        <a:pt x="3779" y="1260"/>
                      </a:lnTo>
                      <a:lnTo>
                        <a:pt x="4133" y="1221"/>
                      </a:lnTo>
                      <a:close/>
                      <a:moveTo>
                        <a:pt x="4842" y="1"/>
                      </a:moveTo>
                      <a:lnTo>
                        <a:pt x="4763" y="40"/>
                      </a:lnTo>
                      <a:lnTo>
                        <a:pt x="4724" y="40"/>
                      </a:lnTo>
                      <a:lnTo>
                        <a:pt x="4645" y="158"/>
                      </a:lnTo>
                      <a:lnTo>
                        <a:pt x="4605" y="316"/>
                      </a:lnTo>
                      <a:lnTo>
                        <a:pt x="4605" y="631"/>
                      </a:lnTo>
                      <a:lnTo>
                        <a:pt x="4684" y="867"/>
                      </a:lnTo>
                      <a:lnTo>
                        <a:pt x="4684" y="867"/>
                      </a:lnTo>
                      <a:lnTo>
                        <a:pt x="4527" y="827"/>
                      </a:lnTo>
                      <a:lnTo>
                        <a:pt x="3976" y="827"/>
                      </a:lnTo>
                      <a:lnTo>
                        <a:pt x="3936" y="631"/>
                      </a:lnTo>
                      <a:lnTo>
                        <a:pt x="3897" y="473"/>
                      </a:lnTo>
                      <a:lnTo>
                        <a:pt x="3818" y="316"/>
                      </a:lnTo>
                      <a:lnTo>
                        <a:pt x="3700" y="198"/>
                      </a:lnTo>
                      <a:lnTo>
                        <a:pt x="3621" y="158"/>
                      </a:lnTo>
                      <a:lnTo>
                        <a:pt x="3543" y="158"/>
                      </a:lnTo>
                      <a:lnTo>
                        <a:pt x="3503" y="237"/>
                      </a:lnTo>
                      <a:lnTo>
                        <a:pt x="3503" y="316"/>
                      </a:lnTo>
                      <a:lnTo>
                        <a:pt x="3543" y="552"/>
                      </a:lnTo>
                      <a:lnTo>
                        <a:pt x="3621" y="788"/>
                      </a:lnTo>
                      <a:lnTo>
                        <a:pt x="3661" y="827"/>
                      </a:lnTo>
                      <a:lnTo>
                        <a:pt x="3228" y="827"/>
                      </a:lnTo>
                      <a:lnTo>
                        <a:pt x="2795" y="906"/>
                      </a:lnTo>
                      <a:lnTo>
                        <a:pt x="2795" y="788"/>
                      </a:lnTo>
                      <a:lnTo>
                        <a:pt x="2756" y="552"/>
                      </a:lnTo>
                      <a:lnTo>
                        <a:pt x="2756" y="434"/>
                      </a:lnTo>
                      <a:lnTo>
                        <a:pt x="2677" y="355"/>
                      </a:lnTo>
                      <a:lnTo>
                        <a:pt x="2637" y="316"/>
                      </a:lnTo>
                      <a:lnTo>
                        <a:pt x="2559" y="276"/>
                      </a:lnTo>
                      <a:lnTo>
                        <a:pt x="2480" y="316"/>
                      </a:lnTo>
                      <a:lnTo>
                        <a:pt x="2441" y="395"/>
                      </a:lnTo>
                      <a:lnTo>
                        <a:pt x="2441" y="513"/>
                      </a:lnTo>
                      <a:lnTo>
                        <a:pt x="2441" y="591"/>
                      </a:lnTo>
                      <a:lnTo>
                        <a:pt x="2519" y="827"/>
                      </a:lnTo>
                      <a:lnTo>
                        <a:pt x="2559" y="946"/>
                      </a:lnTo>
                      <a:lnTo>
                        <a:pt x="2126" y="1103"/>
                      </a:lnTo>
                      <a:lnTo>
                        <a:pt x="2047" y="1142"/>
                      </a:lnTo>
                      <a:lnTo>
                        <a:pt x="1653" y="1221"/>
                      </a:lnTo>
                      <a:lnTo>
                        <a:pt x="1614" y="946"/>
                      </a:lnTo>
                      <a:lnTo>
                        <a:pt x="1575" y="709"/>
                      </a:lnTo>
                      <a:lnTo>
                        <a:pt x="1496" y="631"/>
                      </a:lnTo>
                      <a:lnTo>
                        <a:pt x="1417" y="552"/>
                      </a:lnTo>
                      <a:lnTo>
                        <a:pt x="1378" y="513"/>
                      </a:lnTo>
                      <a:lnTo>
                        <a:pt x="1299" y="513"/>
                      </a:lnTo>
                      <a:lnTo>
                        <a:pt x="1260" y="552"/>
                      </a:lnTo>
                      <a:lnTo>
                        <a:pt x="1221" y="591"/>
                      </a:lnTo>
                      <a:lnTo>
                        <a:pt x="1221" y="709"/>
                      </a:lnTo>
                      <a:lnTo>
                        <a:pt x="1221" y="827"/>
                      </a:lnTo>
                      <a:lnTo>
                        <a:pt x="1299" y="1024"/>
                      </a:lnTo>
                      <a:lnTo>
                        <a:pt x="1378" y="1260"/>
                      </a:lnTo>
                      <a:lnTo>
                        <a:pt x="1221" y="1339"/>
                      </a:lnTo>
                      <a:lnTo>
                        <a:pt x="1063" y="1457"/>
                      </a:lnTo>
                      <a:lnTo>
                        <a:pt x="945" y="1575"/>
                      </a:lnTo>
                      <a:lnTo>
                        <a:pt x="866" y="1733"/>
                      </a:lnTo>
                      <a:lnTo>
                        <a:pt x="788" y="1615"/>
                      </a:lnTo>
                      <a:lnTo>
                        <a:pt x="551" y="1221"/>
                      </a:lnTo>
                      <a:lnTo>
                        <a:pt x="394" y="1024"/>
                      </a:lnTo>
                      <a:lnTo>
                        <a:pt x="276" y="827"/>
                      </a:lnTo>
                      <a:lnTo>
                        <a:pt x="237" y="788"/>
                      </a:lnTo>
                      <a:lnTo>
                        <a:pt x="79" y="788"/>
                      </a:lnTo>
                      <a:lnTo>
                        <a:pt x="0" y="867"/>
                      </a:lnTo>
                      <a:lnTo>
                        <a:pt x="0" y="985"/>
                      </a:lnTo>
                      <a:lnTo>
                        <a:pt x="79" y="1221"/>
                      </a:lnTo>
                      <a:lnTo>
                        <a:pt x="197" y="1457"/>
                      </a:lnTo>
                      <a:lnTo>
                        <a:pt x="512" y="1890"/>
                      </a:lnTo>
                      <a:lnTo>
                        <a:pt x="788" y="2205"/>
                      </a:lnTo>
                      <a:lnTo>
                        <a:pt x="945" y="2323"/>
                      </a:lnTo>
                      <a:lnTo>
                        <a:pt x="1102" y="2402"/>
                      </a:lnTo>
                      <a:lnTo>
                        <a:pt x="1299" y="2520"/>
                      </a:lnTo>
                      <a:lnTo>
                        <a:pt x="1535" y="2559"/>
                      </a:lnTo>
                      <a:lnTo>
                        <a:pt x="2047" y="2559"/>
                      </a:lnTo>
                      <a:lnTo>
                        <a:pt x="2559" y="2520"/>
                      </a:lnTo>
                      <a:lnTo>
                        <a:pt x="2913" y="2441"/>
                      </a:lnTo>
                      <a:lnTo>
                        <a:pt x="3464" y="2284"/>
                      </a:lnTo>
                      <a:lnTo>
                        <a:pt x="3818" y="2126"/>
                      </a:lnTo>
                      <a:lnTo>
                        <a:pt x="4212" y="1969"/>
                      </a:lnTo>
                      <a:lnTo>
                        <a:pt x="4566" y="1811"/>
                      </a:lnTo>
                      <a:lnTo>
                        <a:pt x="4842" y="1575"/>
                      </a:lnTo>
                      <a:lnTo>
                        <a:pt x="4960" y="1457"/>
                      </a:lnTo>
                      <a:lnTo>
                        <a:pt x="4999" y="1339"/>
                      </a:lnTo>
                      <a:lnTo>
                        <a:pt x="4999" y="1221"/>
                      </a:lnTo>
                      <a:lnTo>
                        <a:pt x="4960" y="1103"/>
                      </a:lnTo>
                      <a:lnTo>
                        <a:pt x="4999" y="1064"/>
                      </a:lnTo>
                      <a:lnTo>
                        <a:pt x="5038" y="906"/>
                      </a:lnTo>
                      <a:lnTo>
                        <a:pt x="5038" y="788"/>
                      </a:lnTo>
                      <a:lnTo>
                        <a:pt x="4999" y="552"/>
                      </a:lnTo>
                      <a:lnTo>
                        <a:pt x="4999" y="316"/>
                      </a:lnTo>
                      <a:lnTo>
                        <a:pt x="4999" y="198"/>
                      </a:lnTo>
                      <a:lnTo>
                        <a:pt x="4920" y="80"/>
                      </a:lnTo>
                      <a:lnTo>
                        <a:pt x="4881" y="40"/>
                      </a:lnTo>
                      <a:lnTo>
                        <a:pt x="484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46"/>
                <p:cNvSpPr/>
                <p:nvPr/>
              </p:nvSpPr>
              <p:spPr>
                <a:xfrm>
                  <a:off x="3029921" y="1183598"/>
                  <a:ext cx="175731" cy="69828"/>
                </a:xfrm>
                <a:custGeom>
                  <a:rect b="b" l="l" r="r" t="t"/>
                  <a:pathLst>
                    <a:path extrusionOk="0" h="2284" w="5748">
                      <a:moveTo>
                        <a:pt x="5511" y="0"/>
                      </a:moveTo>
                      <a:lnTo>
                        <a:pt x="5472" y="40"/>
                      </a:lnTo>
                      <a:lnTo>
                        <a:pt x="4684" y="551"/>
                      </a:lnTo>
                      <a:lnTo>
                        <a:pt x="3897" y="1063"/>
                      </a:lnTo>
                      <a:lnTo>
                        <a:pt x="3464" y="1260"/>
                      </a:lnTo>
                      <a:lnTo>
                        <a:pt x="3031" y="1457"/>
                      </a:lnTo>
                      <a:lnTo>
                        <a:pt x="2598" y="1575"/>
                      </a:lnTo>
                      <a:lnTo>
                        <a:pt x="2126" y="1693"/>
                      </a:lnTo>
                      <a:lnTo>
                        <a:pt x="1024" y="1693"/>
                      </a:lnTo>
                      <a:lnTo>
                        <a:pt x="748" y="1732"/>
                      </a:lnTo>
                      <a:lnTo>
                        <a:pt x="473" y="1811"/>
                      </a:lnTo>
                      <a:lnTo>
                        <a:pt x="237" y="1929"/>
                      </a:lnTo>
                      <a:lnTo>
                        <a:pt x="40" y="2086"/>
                      </a:lnTo>
                      <a:lnTo>
                        <a:pt x="1" y="2165"/>
                      </a:lnTo>
                      <a:lnTo>
                        <a:pt x="40" y="2205"/>
                      </a:lnTo>
                      <a:lnTo>
                        <a:pt x="79" y="2283"/>
                      </a:lnTo>
                      <a:lnTo>
                        <a:pt x="158" y="2283"/>
                      </a:lnTo>
                      <a:lnTo>
                        <a:pt x="512" y="2165"/>
                      </a:lnTo>
                      <a:lnTo>
                        <a:pt x="867" y="2086"/>
                      </a:lnTo>
                      <a:lnTo>
                        <a:pt x="1260" y="2086"/>
                      </a:lnTo>
                      <a:lnTo>
                        <a:pt x="1654" y="2047"/>
                      </a:lnTo>
                      <a:lnTo>
                        <a:pt x="2441" y="2047"/>
                      </a:lnTo>
                      <a:lnTo>
                        <a:pt x="2834" y="2008"/>
                      </a:lnTo>
                      <a:lnTo>
                        <a:pt x="3228" y="1890"/>
                      </a:lnTo>
                      <a:lnTo>
                        <a:pt x="3897" y="1653"/>
                      </a:lnTo>
                      <a:lnTo>
                        <a:pt x="4251" y="1457"/>
                      </a:lnTo>
                      <a:lnTo>
                        <a:pt x="4566" y="1299"/>
                      </a:lnTo>
                      <a:lnTo>
                        <a:pt x="4881" y="1063"/>
                      </a:lnTo>
                      <a:lnTo>
                        <a:pt x="5157" y="827"/>
                      </a:lnTo>
                      <a:lnTo>
                        <a:pt x="5432" y="591"/>
                      </a:lnTo>
                      <a:lnTo>
                        <a:pt x="5668" y="315"/>
                      </a:lnTo>
                      <a:lnTo>
                        <a:pt x="5708" y="276"/>
                      </a:lnTo>
                      <a:lnTo>
                        <a:pt x="5747" y="197"/>
                      </a:lnTo>
                      <a:lnTo>
                        <a:pt x="5708" y="79"/>
                      </a:lnTo>
                      <a:lnTo>
                        <a:pt x="5629" y="40"/>
                      </a:lnTo>
                      <a:lnTo>
                        <a:pt x="559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46"/>
                <p:cNvSpPr/>
                <p:nvPr/>
              </p:nvSpPr>
              <p:spPr>
                <a:xfrm>
                  <a:off x="3070827" y="1181183"/>
                  <a:ext cx="85481" cy="34944"/>
                </a:xfrm>
                <a:custGeom>
                  <a:rect b="b" l="l" r="r" t="t"/>
                  <a:pathLst>
                    <a:path extrusionOk="0" h="1143" w="2796">
                      <a:moveTo>
                        <a:pt x="2520" y="1"/>
                      </a:moveTo>
                      <a:lnTo>
                        <a:pt x="1851" y="355"/>
                      </a:lnTo>
                      <a:lnTo>
                        <a:pt x="1496" y="512"/>
                      </a:lnTo>
                      <a:lnTo>
                        <a:pt x="1142" y="630"/>
                      </a:lnTo>
                      <a:lnTo>
                        <a:pt x="591" y="827"/>
                      </a:lnTo>
                      <a:lnTo>
                        <a:pt x="276" y="906"/>
                      </a:lnTo>
                      <a:lnTo>
                        <a:pt x="1" y="1024"/>
                      </a:lnTo>
                      <a:lnTo>
                        <a:pt x="1" y="1063"/>
                      </a:lnTo>
                      <a:lnTo>
                        <a:pt x="1" y="1103"/>
                      </a:lnTo>
                      <a:lnTo>
                        <a:pt x="355" y="1142"/>
                      </a:lnTo>
                      <a:lnTo>
                        <a:pt x="709" y="1142"/>
                      </a:lnTo>
                      <a:lnTo>
                        <a:pt x="1103" y="1103"/>
                      </a:lnTo>
                      <a:lnTo>
                        <a:pt x="1457" y="985"/>
                      </a:lnTo>
                      <a:lnTo>
                        <a:pt x="1811" y="867"/>
                      </a:lnTo>
                      <a:lnTo>
                        <a:pt x="2166" y="709"/>
                      </a:lnTo>
                      <a:lnTo>
                        <a:pt x="2480" y="512"/>
                      </a:lnTo>
                      <a:lnTo>
                        <a:pt x="2756" y="316"/>
                      </a:lnTo>
                      <a:lnTo>
                        <a:pt x="2795" y="237"/>
                      </a:lnTo>
                      <a:lnTo>
                        <a:pt x="2795" y="197"/>
                      </a:lnTo>
                      <a:lnTo>
                        <a:pt x="2795" y="119"/>
                      </a:lnTo>
                      <a:lnTo>
                        <a:pt x="2756" y="79"/>
                      </a:lnTo>
                      <a:lnTo>
                        <a:pt x="263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46"/>
                <p:cNvSpPr/>
                <p:nvPr/>
              </p:nvSpPr>
              <p:spPr>
                <a:xfrm>
                  <a:off x="3210421" y="1040396"/>
                  <a:ext cx="86673" cy="99911"/>
                </a:xfrm>
                <a:custGeom>
                  <a:rect b="b" l="l" r="r" t="t"/>
                  <a:pathLst>
                    <a:path extrusionOk="0" h="3268" w="2835">
                      <a:moveTo>
                        <a:pt x="2244" y="591"/>
                      </a:moveTo>
                      <a:lnTo>
                        <a:pt x="2283" y="630"/>
                      </a:lnTo>
                      <a:lnTo>
                        <a:pt x="2323" y="709"/>
                      </a:lnTo>
                      <a:lnTo>
                        <a:pt x="2283" y="788"/>
                      </a:lnTo>
                      <a:lnTo>
                        <a:pt x="2205" y="985"/>
                      </a:lnTo>
                      <a:lnTo>
                        <a:pt x="2165" y="1103"/>
                      </a:lnTo>
                      <a:lnTo>
                        <a:pt x="1850" y="1575"/>
                      </a:lnTo>
                      <a:lnTo>
                        <a:pt x="1496" y="2047"/>
                      </a:lnTo>
                      <a:lnTo>
                        <a:pt x="1063" y="2480"/>
                      </a:lnTo>
                      <a:lnTo>
                        <a:pt x="827" y="2677"/>
                      </a:lnTo>
                      <a:lnTo>
                        <a:pt x="709" y="2756"/>
                      </a:lnTo>
                      <a:lnTo>
                        <a:pt x="591" y="2756"/>
                      </a:lnTo>
                      <a:lnTo>
                        <a:pt x="552" y="2677"/>
                      </a:lnTo>
                      <a:lnTo>
                        <a:pt x="552" y="2598"/>
                      </a:lnTo>
                      <a:lnTo>
                        <a:pt x="591" y="2520"/>
                      </a:lnTo>
                      <a:lnTo>
                        <a:pt x="670" y="2402"/>
                      </a:lnTo>
                      <a:lnTo>
                        <a:pt x="906" y="2165"/>
                      </a:lnTo>
                      <a:lnTo>
                        <a:pt x="1063" y="2047"/>
                      </a:lnTo>
                      <a:lnTo>
                        <a:pt x="1221" y="1929"/>
                      </a:lnTo>
                      <a:lnTo>
                        <a:pt x="1417" y="1732"/>
                      </a:lnTo>
                      <a:lnTo>
                        <a:pt x="1614" y="1496"/>
                      </a:lnTo>
                      <a:lnTo>
                        <a:pt x="1929" y="985"/>
                      </a:lnTo>
                      <a:lnTo>
                        <a:pt x="2008" y="788"/>
                      </a:lnTo>
                      <a:lnTo>
                        <a:pt x="2087" y="670"/>
                      </a:lnTo>
                      <a:lnTo>
                        <a:pt x="2126" y="591"/>
                      </a:lnTo>
                      <a:close/>
                      <a:moveTo>
                        <a:pt x="2205" y="1"/>
                      </a:moveTo>
                      <a:lnTo>
                        <a:pt x="2087" y="40"/>
                      </a:lnTo>
                      <a:lnTo>
                        <a:pt x="1890" y="197"/>
                      </a:lnTo>
                      <a:lnTo>
                        <a:pt x="1732" y="355"/>
                      </a:lnTo>
                      <a:lnTo>
                        <a:pt x="1496" y="709"/>
                      </a:lnTo>
                      <a:lnTo>
                        <a:pt x="1299" y="1063"/>
                      </a:lnTo>
                      <a:lnTo>
                        <a:pt x="1063" y="1418"/>
                      </a:lnTo>
                      <a:lnTo>
                        <a:pt x="906" y="1536"/>
                      </a:lnTo>
                      <a:lnTo>
                        <a:pt x="748" y="1693"/>
                      </a:lnTo>
                      <a:lnTo>
                        <a:pt x="709" y="1772"/>
                      </a:lnTo>
                      <a:lnTo>
                        <a:pt x="709" y="1811"/>
                      </a:lnTo>
                      <a:lnTo>
                        <a:pt x="394" y="2047"/>
                      </a:lnTo>
                      <a:lnTo>
                        <a:pt x="197" y="2283"/>
                      </a:lnTo>
                      <a:lnTo>
                        <a:pt x="79" y="2441"/>
                      </a:lnTo>
                      <a:lnTo>
                        <a:pt x="40" y="2559"/>
                      </a:lnTo>
                      <a:lnTo>
                        <a:pt x="1" y="2716"/>
                      </a:lnTo>
                      <a:lnTo>
                        <a:pt x="1" y="2874"/>
                      </a:lnTo>
                      <a:lnTo>
                        <a:pt x="40" y="3071"/>
                      </a:lnTo>
                      <a:lnTo>
                        <a:pt x="79" y="3189"/>
                      </a:lnTo>
                      <a:lnTo>
                        <a:pt x="158" y="3228"/>
                      </a:lnTo>
                      <a:lnTo>
                        <a:pt x="276" y="3267"/>
                      </a:lnTo>
                      <a:lnTo>
                        <a:pt x="552" y="3267"/>
                      </a:lnTo>
                      <a:lnTo>
                        <a:pt x="866" y="3110"/>
                      </a:lnTo>
                      <a:lnTo>
                        <a:pt x="1181" y="2913"/>
                      </a:lnTo>
                      <a:lnTo>
                        <a:pt x="1457" y="2716"/>
                      </a:lnTo>
                      <a:lnTo>
                        <a:pt x="1850" y="2362"/>
                      </a:lnTo>
                      <a:lnTo>
                        <a:pt x="2244" y="1929"/>
                      </a:lnTo>
                      <a:lnTo>
                        <a:pt x="2441" y="1575"/>
                      </a:lnTo>
                      <a:lnTo>
                        <a:pt x="2677" y="1260"/>
                      </a:lnTo>
                      <a:lnTo>
                        <a:pt x="2795" y="906"/>
                      </a:lnTo>
                      <a:lnTo>
                        <a:pt x="2834" y="709"/>
                      </a:lnTo>
                      <a:lnTo>
                        <a:pt x="2834" y="552"/>
                      </a:lnTo>
                      <a:lnTo>
                        <a:pt x="2834" y="394"/>
                      </a:lnTo>
                      <a:lnTo>
                        <a:pt x="2756" y="276"/>
                      </a:lnTo>
                      <a:lnTo>
                        <a:pt x="2677" y="158"/>
                      </a:lnTo>
                      <a:lnTo>
                        <a:pt x="2559" y="40"/>
                      </a:lnTo>
                      <a:lnTo>
                        <a:pt x="244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46"/>
                <p:cNvSpPr/>
                <p:nvPr/>
              </p:nvSpPr>
              <p:spPr>
                <a:xfrm>
                  <a:off x="2997422" y="855097"/>
                  <a:ext cx="48182" cy="68605"/>
                </a:xfrm>
                <a:custGeom>
                  <a:rect b="b" l="l" r="r" t="t"/>
                  <a:pathLst>
                    <a:path extrusionOk="0" h="2244" w="1576">
                      <a:moveTo>
                        <a:pt x="198" y="0"/>
                      </a:moveTo>
                      <a:lnTo>
                        <a:pt x="40" y="40"/>
                      </a:lnTo>
                      <a:lnTo>
                        <a:pt x="1" y="79"/>
                      </a:lnTo>
                      <a:lnTo>
                        <a:pt x="40" y="118"/>
                      </a:lnTo>
                      <a:lnTo>
                        <a:pt x="316" y="236"/>
                      </a:lnTo>
                      <a:lnTo>
                        <a:pt x="552" y="355"/>
                      </a:lnTo>
                      <a:lnTo>
                        <a:pt x="788" y="591"/>
                      </a:lnTo>
                      <a:lnTo>
                        <a:pt x="946" y="827"/>
                      </a:lnTo>
                      <a:lnTo>
                        <a:pt x="1064" y="1142"/>
                      </a:lnTo>
                      <a:lnTo>
                        <a:pt x="1103" y="1457"/>
                      </a:lnTo>
                      <a:lnTo>
                        <a:pt x="1103" y="1771"/>
                      </a:lnTo>
                      <a:lnTo>
                        <a:pt x="1182" y="2126"/>
                      </a:lnTo>
                      <a:lnTo>
                        <a:pt x="1260" y="2204"/>
                      </a:lnTo>
                      <a:lnTo>
                        <a:pt x="1339" y="2244"/>
                      </a:lnTo>
                      <a:lnTo>
                        <a:pt x="1457" y="2204"/>
                      </a:lnTo>
                      <a:lnTo>
                        <a:pt x="1536" y="2126"/>
                      </a:lnTo>
                      <a:lnTo>
                        <a:pt x="1536" y="1890"/>
                      </a:lnTo>
                      <a:lnTo>
                        <a:pt x="1575" y="1693"/>
                      </a:lnTo>
                      <a:lnTo>
                        <a:pt x="1536" y="1220"/>
                      </a:lnTo>
                      <a:lnTo>
                        <a:pt x="1457" y="1024"/>
                      </a:lnTo>
                      <a:lnTo>
                        <a:pt x="1378" y="787"/>
                      </a:lnTo>
                      <a:lnTo>
                        <a:pt x="1260" y="591"/>
                      </a:lnTo>
                      <a:lnTo>
                        <a:pt x="1142" y="433"/>
                      </a:lnTo>
                      <a:lnTo>
                        <a:pt x="906" y="197"/>
                      </a:lnTo>
                      <a:lnTo>
                        <a:pt x="631" y="40"/>
                      </a:lnTo>
                      <a:lnTo>
                        <a:pt x="47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46"/>
                <p:cNvSpPr/>
                <p:nvPr/>
              </p:nvSpPr>
              <p:spPr>
                <a:xfrm>
                  <a:off x="3025121" y="812968"/>
                  <a:ext cx="51759" cy="56590"/>
                </a:xfrm>
                <a:custGeom>
                  <a:rect b="b" l="l" r="r" t="t"/>
                  <a:pathLst>
                    <a:path extrusionOk="0" h="1851" w="1693">
                      <a:moveTo>
                        <a:pt x="197" y="1"/>
                      </a:moveTo>
                      <a:lnTo>
                        <a:pt x="79" y="40"/>
                      </a:lnTo>
                      <a:lnTo>
                        <a:pt x="0" y="119"/>
                      </a:lnTo>
                      <a:lnTo>
                        <a:pt x="0" y="158"/>
                      </a:lnTo>
                      <a:lnTo>
                        <a:pt x="0" y="198"/>
                      </a:lnTo>
                      <a:lnTo>
                        <a:pt x="158" y="198"/>
                      </a:lnTo>
                      <a:lnTo>
                        <a:pt x="276" y="276"/>
                      </a:lnTo>
                      <a:lnTo>
                        <a:pt x="512" y="434"/>
                      </a:lnTo>
                      <a:lnTo>
                        <a:pt x="748" y="630"/>
                      </a:lnTo>
                      <a:lnTo>
                        <a:pt x="905" y="867"/>
                      </a:lnTo>
                      <a:lnTo>
                        <a:pt x="1063" y="1063"/>
                      </a:lnTo>
                      <a:lnTo>
                        <a:pt x="1142" y="1300"/>
                      </a:lnTo>
                      <a:lnTo>
                        <a:pt x="1338" y="1772"/>
                      </a:lnTo>
                      <a:lnTo>
                        <a:pt x="1378" y="1811"/>
                      </a:lnTo>
                      <a:lnTo>
                        <a:pt x="1417" y="1851"/>
                      </a:lnTo>
                      <a:lnTo>
                        <a:pt x="1535" y="1851"/>
                      </a:lnTo>
                      <a:lnTo>
                        <a:pt x="1653" y="1772"/>
                      </a:lnTo>
                      <a:lnTo>
                        <a:pt x="1693" y="1654"/>
                      </a:lnTo>
                      <a:lnTo>
                        <a:pt x="1653" y="1496"/>
                      </a:lnTo>
                      <a:lnTo>
                        <a:pt x="1614" y="1300"/>
                      </a:lnTo>
                      <a:lnTo>
                        <a:pt x="1456" y="945"/>
                      </a:lnTo>
                      <a:lnTo>
                        <a:pt x="1260" y="630"/>
                      </a:lnTo>
                      <a:lnTo>
                        <a:pt x="984" y="355"/>
                      </a:lnTo>
                      <a:lnTo>
                        <a:pt x="787" y="158"/>
                      </a:lnTo>
                      <a:lnTo>
                        <a:pt x="512" y="40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46"/>
                <p:cNvSpPr/>
                <p:nvPr/>
              </p:nvSpPr>
              <p:spPr>
                <a:xfrm>
                  <a:off x="2961346" y="1081302"/>
                  <a:ext cx="44544" cy="16876"/>
                </a:xfrm>
                <a:custGeom>
                  <a:rect b="b" l="l" r="r" t="t"/>
                  <a:pathLst>
                    <a:path extrusionOk="0" h="552" w="1457">
                      <a:moveTo>
                        <a:pt x="0" y="1"/>
                      </a:moveTo>
                      <a:lnTo>
                        <a:pt x="0" y="40"/>
                      </a:lnTo>
                      <a:lnTo>
                        <a:pt x="118" y="198"/>
                      </a:lnTo>
                      <a:lnTo>
                        <a:pt x="236" y="316"/>
                      </a:lnTo>
                      <a:lnTo>
                        <a:pt x="394" y="394"/>
                      </a:lnTo>
                      <a:lnTo>
                        <a:pt x="591" y="473"/>
                      </a:lnTo>
                      <a:lnTo>
                        <a:pt x="787" y="513"/>
                      </a:lnTo>
                      <a:lnTo>
                        <a:pt x="984" y="552"/>
                      </a:lnTo>
                      <a:lnTo>
                        <a:pt x="1181" y="513"/>
                      </a:lnTo>
                      <a:lnTo>
                        <a:pt x="1378" y="434"/>
                      </a:lnTo>
                      <a:lnTo>
                        <a:pt x="1417" y="355"/>
                      </a:lnTo>
                      <a:lnTo>
                        <a:pt x="1456" y="237"/>
                      </a:lnTo>
                      <a:lnTo>
                        <a:pt x="1378" y="158"/>
                      </a:lnTo>
                      <a:lnTo>
                        <a:pt x="1299" y="119"/>
                      </a:lnTo>
                      <a:lnTo>
                        <a:pt x="669" y="119"/>
                      </a:lnTo>
                      <a:lnTo>
                        <a:pt x="354" y="80"/>
                      </a:lnTo>
                      <a:lnTo>
                        <a:pt x="3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46"/>
                <p:cNvSpPr/>
                <p:nvPr/>
              </p:nvSpPr>
              <p:spPr>
                <a:xfrm>
                  <a:off x="2966146" y="1030766"/>
                  <a:ext cx="42159" cy="15684"/>
                </a:xfrm>
                <a:custGeom>
                  <a:rect b="b" l="l" r="r" t="t"/>
                  <a:pathLst>
                    <a:path extrusionOk="0" h="513" w="1379">
                      <a:moveTo>
                        <a:pt x="40" y="1"/>
                      </a:moveTo>
                      <a:lnTo>
                        <a:pt x="1" y="40"/>
                      </a:lnTo>
                      <a:lnTo>
                        <a:pt x="1" y="79"/>
                      </a:lnTo>
                      <a:lnTo>
                        <a:pt x="1" y="119"/>
                      </a:lnTo>
                      <a:lnTo>
                        <a:pt x="315" y="276"/>
                      </a:lnTo>
                      <a:lnTo>
                        <a:pt x="630" y="394"/>
                      </a:lnTo>
                      <a:lnTo>
                        <a:pt x="945" y="473"/>
                      </a:lnTo>
                      <a:lnTo>
                        <a:pt x="1260" y="512"/>
                      </a:lnTo>
                      <a:lnTo>
                        <a:pt x="1339" y="473"/>
                      </a:lnTo>
                      <a:lnTo>
                        <a:pt x="1378" y="394"/>
                      </a:lnTo>
                      <a:lnTo>
                        <a:pt x="1378" y="316"/>
                      </a:lnTo>
                      <a:lnTo>
                        <a:pt x="1299" y="276"/>
                      </a:lnTo>
                      <a:lnTo>
                        <a:pt x="670" y="158"/>
                      </a:lnTo>
                      <a:lnTo>
                        <a:pt x="355" y="79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86" name="Google Shape;1186;p46"/>
            <p:cNvGrpSpPr/>
            <p:nvPr/>
          </p:nvGrpSpPr>
          <p:grpSpPr>
            <a:xfrm rot="-2938908">
              <a:off x="4369953" y="2822993"/>
              <a:ext cx="980584" cy="746746"/>
              <a:chOff x="3120800" y="1645600"/>
              <a:chExt cx="371225" cy="282700"/>
            </a:xfrm>
          </p:grpSpPr>
          <p:sp>
            <p:nvSpPr>
              <p:cNvPr id="1187" name="Google Shape;1187;p46"/>
              <p:cNvSpPr/>
              <p:nvPr/>
            </p:nvSpPr>
            <p:spPr>
              <a:xfrm>
                <a:off x="3120800" y="1645600"/>
                <a:ext cx="73125" cy="73125"/>
              </a:xfrm>
              <a:custGeom>
                <a:rect b="b" l="l" r="r" t="t"/>
                <a:pathLst>
                  <a:path extrusionOk="0" h="2925" w="2925">
                    <a:moveTo>
                      <a:pt x="1527" y="1"/>
                    </a:moveTo>
                    <a:lnTo>
                      <a:pt x="1235" y="33"/>
                    </a:lnTo>
                    <a:lnTo>
                      <a:pt x="975" y="98"/>
                    </a:lnTo>
                    <a:lnTo>
                      <a:pt x="715" y="228"/>
                    </a:lnTo>
                    <a:lnTo>
                      <a:pt x="488" y="390"/>
                    </a:lnTo>
                    <a:lnTo>
                      <a:pt x="260" y="618"/>
                    </a:lnTo>
                    <a:lnTo>
                      <a:pt x="130" y="878"/>
                    </a:lnTo>
                    <a:lnTo>
                      <a:pt x="33" y="1138"/>
                    </a:lnTo>
                    <a:lnTo>
                      <a:pt x="0" y="1430"/>
                    </a:lnTo>
                    <a:lnTo>
                      <a:pt x="0" y="1690"/>
                    </a:lnTo>
                    <a:lnTo>
                      <a:pt x="98" y="1982"/>
                    </a:lnTo>
                    <a:lnTo>
                      <a:pt x="195" y="2210"/>
                    </a:lnTo>
                    <a:lnTo>
                      <a:pt x="390" y="2470"/>
                    </a:lnTo>
                    <a:lnTo>
                      <a:pt x="585" y="2665"/>
                    </a:lnTo>
                    <a:lnTo>
                      <a:pt x="845" y="2795"/>
                    </a:lnTo>
                    <a:lnTo>
                      <a:pt x="1137" y="2892"/>
                    </a:lnTo>
                    <a:lnTo>
                      <a:pt x="1397" y="2925"/>
                    </a:lnTo>
                    <a:lnTo>
                      <a:pt x="1690" y="2925"/>
                    </a:lnTo>
                    <a:lnTo>
                      <a:pt x="1950" y="2860"/>
                    </a:lnTo>
                    <a:lnTo>
                      <a:pt x="2210" y="2730"/>
                    </a:lnTo>
                    <a:lnTo>
                      <a:pt x="2437" y="2567"/>
                    </a:lnTo>
                    <a:lnTo>
                      <a:pt x="2632" y="2340"/>
                    </a:lnTo>
                    <a:lnTo>
                      <a:pt x="2794" y="2080"/>
                    </a:lnTo>
                    <a:lnTo>
                      <a:pt x="2892" y="1820"/>
                    </a:lnTo>
                    <a:lnTo>
                      <a:pt x="2924" y="1528"/>
                    </a:lnTo>
                    <a:lnTo>
                      <a:pt x="2892" y="1235"/>
                    </a:lnTo>
                    <a:lnTo>
                      <a:pt x="2827" y="975"/>
                    </a:lnTo>
                    <a:lnTo>
                      <a:pt x="2729" y="715"/>
                    </a:lnTo>
                    <a:lnTo>
                      <a:pt x="2534" y="488"/>
                    </a:lnTo>
                    <a:lnTo>
                      <a:pt x="2307" y="293"/>
                    </a:lnTo>
                    <a:lnTo>
                      <a:pt x="2080" y="131"/>
                    </a:lnTo>
                    <a:lnTo>
                      <a:pt x="1787" y="33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46"/>
              <p:cNvSpPr/>
              <p:nvPr/>
            </p:nvSpPr>
            <p:spPr>
              <a:xfrm>
                <a:off x="3418900" y="1855150"/>
                <a:ext cx="73125" cy="73150"/>
              </a:xfrm>
              <a:custGeom>
                <a:rect b="b" l="l" r="r" t="t"/>
                <a:pathLst>
                  <a:path extrusionOk="0" h="2926" w="2925">
                    <a:moveTo>
                      <a:pt x="1527" y="1"/>
                    </a:moveTo>
                    <a:lnTo>
                      <a:pt x="1235" y="33"/>
                    </a:lnTo>
                    <a:lnTo>
                      <a:pt x="975" y="98"/>
                    </a:lnTo>
                    <a:lnTo>
                      <a:pt x="715" y="228"/>
                    </a:lnTo>
                    <a:lnTo>
                      <a:pt x="487" y="391"/>
                    </a:lnTo>
                    <a:lnTo>
                      <a:pt x="292" y="618"/>
                    </a:lnTo>
                    <a:lnTo>
                      <a:pt x="130" y="878"/>
                    </a:lnTo>
                    <a:lnTo>
                      <a:pt x="33" y="1138"/>
                    </a:lnTo>
                    <a:lnTo>
                      <a:pt x="0" y="1431"/>
                    </a:lnTo>
                    <a:lnTo>
                      <a:pt x="33" y="1690"/>
                    </a:lnTo>
                    <a:lnTo>
                      <a:pt x="98" y="1983"/>
                    </a:lnTo>
                    <a:lnTo>
                      <a:pt x="195" y="2243"/>
                    </a:lnTo>
                    <a:lnTo>
                      <a:pt x="390" y="2470"/>
                    </a:lnTo>
                    <a:lnTo>
                      <a:pt x="617" y="2665"/>
                    </a:lnTo>
                    <a:lnTo>
                      <a:pt x="845" y="2795"/>
                    </a:lnTo>
                    <a:lnTo>
                      <a:pt x="1137" y="2893"/>
                    </a:lnTo>
                    <a:lnTo>
                      <a:pt x="1397" y="2925"/>
                    </a:lnTo>
                    <a:lnTo>
                      <a:pt x="1690" y="2925"/>
                    </a:lnTo>
                    <a:lnTo>
                      <a:pt x="1949" y="2860"/>
                    </a:lnTo>
                    <a:lnTo>
                      <a:pt x="2209" y="2730"/>
                    </a:lnTo>
                    <a:lnTo>
                      <a:pt x="2437" y="2568"/>
                    </a:lnTo>
                    <a:lnTo>
                      <a:pt x="2632" y="2340"/>
                    </a:lnTo>
                    <a:lnTo>
                      <a:pt x="2794" y="2080"/>
                    </a:lnTo>
                    <a:lnTo>
                      <a:pt x="2892" y="1820"/>
                    </a:lnTo>
                    <a:lnTo>
                      <a:pt x="2924" y="1528"/>
                    </a:lnTo>
                    <a:lnTo>
                      <a:pt x="2924" y="1236"/>
                    </a:lnTo>
                    <a:lnTo>
                      <a:pt x="2827" y="976"/>
                    </a:lnTo>
                    <a:lnTo>
                      <a:pt x="2729" y="716"/>
                    </a:lnTo>
                    <a:lnTo>
                      <a:pt x="2534" y="488"/>
                    </a:lnTo>
                    <a:lnTo>
                      <a:pt x="2339" y="293"/>
                    </a:lnTo>
                    <a:lnTo>
                      <a:pt x="2079" y="131"/>
                    </a:lnTo>
                    <a:lnTo>
                      <a:pt x="1787" y="33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46"/>
              <p:cNvSpPr/>
              <p:nvPr/>
            </p:nvSpPr>
            <p:spPr>
              <a:xfrm>
                <a:off x="3424575" y="1826725"/>
                <a:ext cx="38200" cy="38200"/>
              </a:xfrm>
              <a:custGeom>
                <a:rect b="b" l="l" r="r" t="t"/>
                <a:pathLst>
                  <a:path extrusionOk="0" h="1528" w="1528">
                    <a:moveTo>
                      <a:pt x="650" y="1"/>
                    </a:moveTo>
                    <a:lnTo>
                      <a:pt x="520" y="33"/>
                    </a:lnTo>
                    <a:lnTo>
                      <a:pt x="358" y="98"/>
                    </a:lnTo>
                    <a:lnTo>
                      <a:pt x="260" y="196"/>
                    </a:lnTo>
                    <a:lnTo>
                      <a:pt x="130" y="326"/>
                    </a:lnTo>
                    <a:lnTo>
                      <a:pt x="65" y="456"/>
                    </a:lnTo>
                    <a:lnTo>
                      <a:pt x="0" y="586"/>
                    </a:lnTo>
                    <a:lnTo>
                      <a:pt x="0" y="748"/>
                    </a:lnTo>
                    <a:lnTo>
                      <a:pt x="0" y="878"/>
                    </a:lnTo>
                    <a:lnTo>
                      <a:pt x="33" y="1040"/>
                    </a:lnTo>
                    <a:lnTo>
                      <a:pt x="98" y="1170"/>
                    </a:lnTo>
                    <a:lnTo>
                      <a:pt x="195" y="1300"/>
                    </a:lnTo>
                    <a:lnTo>
                      <a:pt x="325" y="1398"/>
                    </a:lnTo>
                    <a:lnTo>
                      <a:pt x="455" y="1463"/>
                    </a:lnTo>
                    <a:lnTo>
                      <a:pt x="585" y="1528"/>
                    </a:lnTo>
                    <a:lnTo>
                      <a:pt x="878" y="1528"/>
                    </a:lnTo>
                    <a:lnTo>
                      <a:pt x="1040" y="1495"/>
                    </a:lnTo>
                    <a:lnTo>
                      <a:pt x="1170" y="1430"/>
                    </a:lnTo>
                    <a:lnTo>
                      <a:pt x="1300" y="1333"/>
                    </a:lnTo>
                    <a:lnTo>
                      <a:pt x="1398" y="1235"/>
                    </a:lnTo>
                    <a:lnTo>
                      <a:pt x="1463" y="1105"/>
                    </a:lnTo>
                    <a:lnTo>
                      <a:pt x="1528" y="943"/>
                    </a:lnTo>
                    <a:lnTo>
                      <a:pt x="1528" y="813"/>
                    </a:lnTo>
                    <a:lnTo>
                      <a:pt x="1528" y="651"/>
                    </a:lnTo>
                    <a:lnTo>
                      <a:pt x="1495" y="521"/>
                    </a:lnTo>
                    <a:lnTo>
                      <a:pt x="1430" y="358"/>
                    </a:lnTo>
                    <a:lnTo>
                      <a:pt x="1333" y="261"/>
                    </a:lnTo>
                    <a:lnTo>
                      <a:pt x="1235" y="131"/>
                    </a:lnTo>
                    <a:lnTo>
                      <a:pt x="1073" y="66"/>
                    </a:lnTo>
                    <a:lnTo>
                      <a:pt x="943" y="33"/>
                    </a:lnTo>
                    <a:lnTo>
                      <a:pt x="7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46"/>
              <p:cNvSpPr/>
              <p:nvPr/>
            </p:nvSpPr>
            <p:spPr>
              <a:xfrm>
                <a:off x="3189025" y="1654525"/>
                <a:ext cx="38200" cy="39025"/>
              </a:xfrm>
              <a:custGeom>
                <a:rect b="b" l="l" r="r" t="t"/>
                <a:pathLst>
                  <a:path extrusionOk="0" h="1561" w="1528">
                    <a:moveTo>
                      <a:pt x="780" y="1"/>
                    </a:moveTo>
                    <a:lnTo>
                      <a:pt x="650" y="33"/>
                    </a:lnTo>
                    <a:lnTo>
                      <a:pt x="488" y="66"/>
                    </a:lnTo>
                    <a:lnTo>
                      <a:pt x="358" y="131"/>
                    </a:lnTo>
                    <a:lnTo>
                      <a:pt x="228" y="196"/>
                    </a:lnTo>
                    <a:lnTo>
                      <a:pt x="130" y="326"/>
                    </a:lnTo>
                    <a:lnTo>
                      <a:pt x="65" y="456"/>
                    </a:lnTo>
                    <a:lnTo>
                      <a:pt x="0" y="618"/>
                    </a:lnTo>
                    <a:lnTo>
                      <a:pt x="0" y="748"/>
                    </a:lnTo>
                    <a:lnTo>
                      <a:pt x="0" y="911"/>
                    </a:lnTo>
                    <a:lnTo>
                      <a:pt x="33" y="1041"/>
                    </a:lnTo>
                    <a:lnTo>
                      <a:pt x="98" y="1171"/>
                    </a:lnTo>
                    <a:lnTo>
                      <a:pt x="195" y="1301"/>
                    </a:lnTo>
                    <a:lnTo>
                      <a:pt x="293" y="1398"/>
                    </a:lnTo>
                    <a:lnTo>
                      <a:pt x="423" y="1495"/>
                    </a:lnTo>
                    <a:lnTo>
                      <a:pt x="585" y="1528"/>
                    </a:lnTo>
                    <a:lnTo>
                      <a:pt x="715" y="1560"/>
                    </a:lnTo>
                    <a:lnTo>
                      <a:pt x="878" y="1528"/>
                    </a:lnTo>
                    <a:lnTo>
                      <a:pt x="1008" y="1495"/>
                    </a:lnTo>
                    <a:lnTo>
                      <a:pt x="1170" y="1431"/>
                    </a:lnTo>
                    <a:lnTo>
                      <a:pt x="1267" y="1366"/>
                    </a:lnTo>
                    <a:lnTo>
                      <a:pt x="1365" y="1236"/>
                    </a:lnTo>
                    <a:lnTo>
                      <a:pt x="1462" y="1106"/>
                    </a:lnTo>
                    <a:lnTo>
                      <a:pt x="1495" y="943"/>
                    </a:lnTo>
                    <a:lnTo>
                      <a:pt x="1527" y="813"/>
                    </a:lnTo>
                    <a:lnTo>
                      <a:pt x="1527" y="651"/>
                    </a:lnTo>
                    <a:lnTo>
                      <a:pt x="1495" y="521"/>
                    </a:lnTo>
                    <a:lnTo>
                      <a:pt x="1430" y="391"/>
                    </a:lnTo>
                    <a:lnTo>
                      <a:pt x="1332" y="261"/>
                    </a:lnTo>
                    <a:lnTo>
                      <a:pt x="1202" y="163"/>
                    </a:lnTo>
                    <a:lnTo>
                      <a:pt x="1073" y="66"/>
                    </a:lnTo>
                    <a:lnTo>
                      <a:pt x="943" y="33"/>
                    </a:lnTo>
                    <a:lnTo>
                      <a:pt x="7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46"/>
              <p:cNvSpPr/>
              <p:nvPr/>
            </p:nvSpPr>
            <p:spPr>
              <a:xfrm>
                <a:off x="3266175" y="1772300"/>
                <a:ext cx="64200" cy="58525"/>
              </a:xfrm>
              <a:custGeom>
                <a:rect b="b" l="l" r="r" t="t"/>
                <a:pathLst>
                  <a:path extrusionOk="0" h="2341" w="2568">
                    <a:moveTo>
                      <a:pt x="391" y="1"/>
                    </a:moveTo>
                    <a:lnTo>
                      <a:pt x="326" y="33"/>
                    </a:lnTo>
                    <a:lnTo>
                      <a:pt x="261" y="98"/>
                    </a:lnTo>
                    <a:lnTo>
                      <a:pt x="163" y="293"/>
                    </a:lnTo>
                    <a:lnTo>
                      <a:pt x="66" y="488"/>
                    </a:lnTo>
                    <a:lnTo>
                      <a:pt x="1" y="683"/>
                    </a:lnTo>
                    <a:lnTo>
                      <a:pt x="1" y="911"/>
                    </a:lnTo>
                    <a:lnTo>
                      <a:pt x="1" y="1106"/>
                    </a:lnTo>
                    <a:lnTo>
                      <a:pt x="66" y="1301"/>
                    </a:lnTo>
                    <a:lnTo>
                      <a:pt x="131" y="1528"/>
                    </a:lnTo>
                    <a:lnTo>
                      <a:pt x="228" y="1723"/>
                    </a:lnTo>
                    <a:lnTo>
                      <a:pt x="358" y="1885"/>
                    </a:lnTo>
                    <a:lnTo>
                      <a:pt x="521" y="2015"/>
                    </a:lnTo>
                    <a:lnTo>
                      <a:pt x="683" y="2145"/>
                    </a:lnTo>
                    <a:lnTo>
                      <a:pt x="878" y="2243"/>
                    </a:lnTo>
                    <a:lnTo>
                      <a:pt x="1073" y="2308"/>
                    </a:lnTo>
                    <a:lnTo>
                      <a:pt x="1301" y="2340"/>
                    </a:lnTo>
                    <a:lnTo>
                      <a:pt x="1495" y="2340"/>
                    </a:lnTo>
                    <a:lnTo>
                      <a:pt x="1723" y="2308"/>
                    </a:lnTo>
                    <a:lnTo>
                      <a:pt x="1950" y="2210"/>
                    </a:lnTo>
                    <a:lnTo>
                      <a:pt x="2178" y="2080"/>
                    </a:lnTo>
                    <a:lnTo>
                      <a:pt x="2373" y="1950"/>
                    </a:lnTo>
                    <a:lnTo>
                      <a:pt x="2535" y="1755"/>
                    </a:lnTo>
                    <a:lnTo>
                      <a:pt x="2568" y="1690"/>
                    </a:lnTo>
                    <a:lnTo>
                      <a:pt x="2568" y="1593"/>
                    </a:lnTo>
                    <a:lnTo>
                      <a:pt x="2535" y="1528"/>
                    </a:lnTo>
                    <a:lnTo>
                      <a:pt x="2470" y="1463"/>
                    </a:lnTo>
                    <a:lnTo>
                      <a:pt x="2405" y="1431"/>
                    </a:lnTo>
                    <a:lnTo>
                      <a:pt x="2340" y="1431"/>
                    </a:lnTo>
                    <a:lnTo>
                      <a:pt x="2275" y="1463"/>
                    </a:lnTo>
                    <a:lnTo>
                      <a:pt x="2210" y="1496"/>
                    </a:lnTo>
                    <a:lnTo>
                      <a:pt x="2048" y="1658"/>
                    </a:lnTo>
                    <a:lnTo>
                      <a:pt x="1918" y="1788"/>
                    </a:lnTo>
                    <a:lnTo>
                      <a:pt x="1723" y="1853"/>
                    </a:lnTo>
                    <a:lnTo>
                      <a:pt x="1560" y="1918"/>
                    </a:lnTo>
                    <a:lnTo>
                      <a:pt x="1366" y="1918"/>
                    </a:lnTo>
                    <a:lnTo>
                      <a:pt x="1171" y="1885"/>
                    </a:lnTo>
                    <a:lnTo>
                      <a:pt x="976" y="1820"/>
                    </a:lnTo>
                    <a:lnTo>
                      <a:pt x="813" y="1723"/>
                    </a:lnTo>
                    <a:lnTo>
                      <a:pt x="651" y="1593"/>
                    </a:lnTo>
                    <a:lnTo>
                      <a:pt x="553" y="1431"/>
                    </a:lnTo>
                    <a:lnTo>
                      <a:pt x="456" y="1268"/>
                    </a:lnTo>
                    <a:lnTo>
                      <a:pt x="423" y="1073"/>
                    </a:lnTo>
                    <a:lnTo>
                      <a:pt x="423" y="878"/>
                    </a:lnTo>
                    <a:lnTo>
                      <a:pt x="423" y="716"/>
                    </a:lnTo>
                    <a:lnTo>
                      <a:pt x="488" y="521"/>
                    </a:lnTo>
                    <a:lnTo>
                      <a:pt x="586" y="358"/>
                    </a:lnTo>
                    <a:lnTo>
                      <a:pt x="618" y="261"/>
                    </a:lnTo>
                    <a:lnTo>
                      <a:pt x="618" y="196"/>
                    </a:lnTo>
                    <a:lnTo>
                      <a:pt x="586" y="98"/>
                    </a:lnTo>
                    <a:lnTo>
                      <a:pt x="553" y="66"/>
                    </a:lnTo>
                    <a:lnTo>
                      <a:pt x="488" y="33"/>
                    </a:lnTo>
                    <a:lnTo>
                      <a:pt x="3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2" name="Google Shape;1192;p46"/>
            <p:cNvSpPr/>
            <p:nvPr/>
          </p:nvSpPr>
          <p:spPr>
            <a:xfrm rot="-10388858">
              <a:off x="4412663" y="2621980"/>
              <a:ext cx="704654" cy="408286"/>
            </a:xfrm>
            <a:custGeom>
              <a:rect b="b" l="l" r="r" t="t"/>
              <a:pathLst>
                <a:path extrusionOk="0" h="9054" w="15627">
                  <a:moveTo>
                    <a:pt x="12045" y="1"/>
                  </a:moveTo>
                  <a:lnTo>
                    <a:pt x="11927" y="40"/>
                  </a:lnTo>
                  <a:lnTo>
                    <a:pt x="11848" y="119"/>
                  </a:lnTo>
                  <a:lnTo>
                    <a:pt x="11848" y="158"/>
                  </a:lnTo>
                  <a:lnTo>
                    <a:pt x="11612" y="1103"/>
                  </a:lnTo>
                  <a:lnTo>
                    <a:pt x="11297" y="2008"/>
                  </a:lnTo>
                  <a:lnTo>
                    <a:pt x="11140" y="2480"/>
                  </a:lnTo>
                  <a:lnTo>
                    <a:pt x="10943" y="2913"/>
                  </a:lnTo>
                  <a:lnTo>
                    <a:pt x="10707" y="3346"/>
                  </a:lnTo>
                  <a:lnTo>
                    <a:pt x="10471" y="3740"/>
                  </a:lnTo>
                  <a:lnTo>
                    <a:pt x="10195" y="4055"/>
                  </a:lnTo>
                  <a:lnTo>
                    <a:pt x="9920" y="4369"/>
                  </a:lnTo>
                  <a:lnTo>
                    <a:pt x="9644" y="4645"/>
                  </a:lnTo>
                  <a:lnTo>
                    <a:pt x="9290" y="4920"/>
                  </a:lnTo>
                  <a:lnTo>
                    <a:pt x="8975" y="5117"/>
                  </a:lnTo>
                  <a:lnTo>
                    <a:pt x="8581" y="5314"/>
                  </a:lnTo>
                  <a:lnTo>
                    <a:pt x="8188" y="5432"/>
                  </a:lnTo>
                  <a:lnTo>
                    <a:pt x="8151" y="5439"/>
                  </a:lnTo>
                  <a:lnTo>
                    <a:pt x="8227" y="5078"/>
                  </a:lnTo>
                  <a:lnTo>
                    <a:pt x="8306" y="4369"/>
                  </a:lnTo>
                  <a:lnTo>
                    <a:pt x="8345" y="3622"/>
                  </a:lnTo>
                  <a:lnTo>
                    <a:pt x="8306" y="2913"/>
                  </a:lnTo>
                  <a:lnTo>
                    <a:pt x="8266" y="2834"/>
                  </a:lnTo>
                  <a:lnTo>
                    <a:pt x="8227" y="2756"/>
                  </a:lnTo>
                  <a:lnTo>
                    <a:pt x="8188" y="2716"/>
                  </a:lnTo>
                  <a:lnTo>
                    <a:pt x="8109" y="2677"/>
                  </a:lnTo>
                  <a:lnTo>
                    <a:pt x="8030" y="2677"/>
                  </a:lnTo>
                  <a:lnTo>
                    <a:pt x="7952" y="2716"/>
                  </a:lnTo>
                  <a:lnTo>
                    <a:pt x="7873" y="2756"/>
                  </a:lnTo>
                  <a:lnTo>
                    <a:pt x="7833" y="2834"/>
                  </a:lnTo>
                  <a:lnTo>
                    <a:pt x="7637" y="3307"/>
                  </a:lnTo>
                  <a:lnTo>
                    <a:pt x="7440" y="3740"/>
                  </a:lnTo>
                  <a:lnTo>
                    <a:pt x="7164" y="4133"/>
                  </a:lnTo>
                  <a:lnTo>
                    <a:pt x="6889" y="4527"/>
                  </a:lnTo>
                  <a:lnTo>
                    <a:pt x="6613" y="4920"/>
                  </a:lnTo>
                  <a:lnTo>
                    <a:pt x="6298" y="5314"/>
                  </a:lnTo>
                  <a:lnTo>
                    <a:pt x="5984" y="5668"/>
                  </a:lnTo>
                  <a:lnTo>
                    <a:pt x="5629" y="5983"/>
                  </a:lnTo>
                  <a:lnTo>
                    <a:pt x="5275" y="6298"/>
                  </a:lnTo>
                  <a:lnTo>
                    <a:pt x="4882" y="6613"/>
                  </a:lnTo>
                  <a:lnTo>
                    <a:pt x="4488" y="6888"/>
                  </a:lnTo>
                  <a:lnTo>
                    <a:pt x="4094" y="7164"/>
                  </a:lnTo>
                  <a:lnTo>
                    <a:pt x="3661" y="7400"/>
                  </a:lnTo>
                  <a:lnTo>
                    <a:pt x="3228" y="7636"/>
                  </a:lnTo>
                  <a:lnTo>
                    <a:pt x="2795" y="7794"/>
                  </a:lnTo>
                  <a:lnTo>
                    <a:pt x="2323" y="7990"/>
                  </a:lnTo>
                  <a:lnTo>
                    <a:pt x="1811" y="8148"/>
                  </a:lnTo>
                  <a:lnTo>
                    <a:pt x="1300" y="8266"/>
                  </a:lnTo>
                  <a:lnTo>
                    <a:pt x="749" y="8384"/>
                  </a:lnTo>
                  <a:lnTo>
                    <a:pt x="198" y="8423"/>
                  </a:lnTo>
                  <a:lnTo>
                    <a:pt x="119" y="8463"/>
                  </a:lnTo>
                  <a:lnTo>
                    <a:pt x="40" y="8542"/>
                  </a:lnTo>
                  <a:lnTo>
                    <a:pt x="1" y="8620"/>
                  </a:lnTo>
                  <a:lnTo>
                    <a:pt x="1" y="8699"/>
                  </a:lnTo>
                  <a:lnTo>
                    <a:pt x="1" y="8778"/>
                  </a:lnTo>
                  <a:lnTo>
                    <a:pt x="40" y="8856"/>
                  </a:lnTo>
                  <a:lnTo>
                    <a:pt x="119" y="8896"/>
                  </a:lnTo>
                  <a:lnTo>
                    <a:pt x="198" y="8896"/>
                  </a:lnTo>
                  <a:lnTo>
                    <a:pt x="709" y="8856"/>
                  </a:lnTo>
                  <a:lnTo>
                    <a:pt x="1221" y="8778"/>
                  </a:lnTo>
                  <a:lnTo>
                    <a:pt x="1733" y="8660"/>
                  </a:lnTo>
                  <a:lnTo>
                    <a:pt x="2244" y="8502"/>
                  </a:lnTo>
                  <a:lnTo>
                    <a:pt x="2717" y="8345"/>
                  </a:lnTo>
                  <a:lnTo>
                    <a:pt x="3189" y="8148"/>
                  </a:lnTo>
                  <a:lnTo>
                    <a:pt x="3661" y="7951"/>
                  </a:lnTo>
                  <a:lnTo>
                    <a:pt x="4094" y="7676"/>
                  </a:lnTo>
                  <a:lnTo>
                    <a:pt x="4527" y="7439"/>
                  </a:lnTo>
                  <a:lnTo>
                    <a:pt x="4960" y="7125"/>
                  </a:lnTo>
                  <a:lnTo>
                    <a:pt x="5354" y="6849"/>
                  </a:lnTo>
                  <a:lnTo>
                    <a:pt x="5747" y="6495"/>
                  </a:lnTo>
                  <a:lnTo>
                    <a:pt x="6141" y="6141"/>
                  </a:lnTo>
                  <a:lnTo>
                    <a:pt x="6495" y="5786"/>
                  </a:lnTo>
                  <a:lnTo>
                    <a:pt x="6850" y="5393"/>
                  </a:lnTo>
                  <a:lnTo>
                    <a:pt x="7164" y="4999"/>
                  </a:lnTo>
                  <a:lnTo>
                    <a:pt x="7479" y="4527"/>
                  </a:lnTo>
                  <a:lnTo>
                    <a:pt x="7794" y="4015"/>
                  </a:lnTo>
                  <a:lnTo>
                    <a:pt x="7857" y="3899"/>
                  </a:lnTo>
                  <a:lnTo>
                    <a:pt x="7833" y="4291"/>
                  </a:lnTo>
                  <a:lnTo>
                    <a:pt x="7755" y="4999"/>
                  </a:lnTo>
                  <a:lnTo>
                    <a:pt x="7637" y="5668"/>
                  </a:lnTo>
                  <a:lnTo>
                    <a:pt x="7637" y="5826"/>
                  </a:lnTo>
                  <a:lnTo>
                    <a:pt x="7676" y="5904"/>
                  </a:lnTo>
                  <a:lnTo>
                    <a:pt x="7794" y="5983"/>
                  </a:lnTo>
                  <a:lnTo>
                    <a:pt x="7912" y="5983"/>
                  </a:lnTo>
                  <a:lnTo>
                    <a:pt x="8345" y="5865"/>
                  </a:lnTo>
                  <a:lnTo>
                    <a:pt x="8778" y="5747"/>
                  </a:lnTo>
                  <a:lnTo>
                    <a:pt x="9172" y="5550"/>
                  </a:lnTo>
                  <a:lnTo>
                    <a:pt x="9565" y="5314"/>
                  </a:lnTo>
                  <a:lnTo>
                    <a:pt x="9880" y="5039"/>
                  </a:lnTo>
                  <a:lnTo>
                    <a:pt x="10234" y="4763"/>
                  </a:lnTo>
                  <a:lnTo>
                    <a:pt x="10510" y="4409"/>
                  </a:lnTo>
                  <a:lnTo>
                    <a:pt x="10785" y="4094"/>
                  </a:lnTo>
                  <a:lnTo>
                    <a:pt x="11100" y="3661"/>
                  </a:lnTo>
                  <a:lnTo>
                    <a:pt x="11336" y="3189"/>
                  </a:lnTo>
                  <a:lnTo>
                    <a:pt x="11533" y="2756"/>
                  </a:lnTo>
                  <a:lnTo>
                    <a:pt x="11730" y="2283"/>
                  </a:lnTo>
                  <a:lnTo>
                    <a:pt x="12026" y="1357"/>
                  </a:lnTo>
                  <a:lnTo>
                    <a:pt x="12045" y="1496"/>
                  </a:lnTo>
                  <a:lnTo>
                    <a:pt x="12084" y="2126"/>
                  </a:lnTo>
                  <a:lnTo>
                    <a:pt x="12084" y="2716"/>
                  </a:lnTo>
                  <a:lnTo>
                    <a:pt x="12045" y="3307"/>
                  </a:lnTo>
                  <a:lnTo>
                    <a:pt x="11927" y="3936"/>
                  </a:lnTo>
                  <a:lnTo>
                    <a:pt x="11769" y="4488"/>
                  </a:lnTo>
                  <a:lnTo>
                    <a:pt x="11573" y="5078"/>
                  </a:lnTo>
                  <a:lnTo>
                    <a:pt x="11533" y="5196"/>
                  </a:lnTo>
                  <a:lnTo>
                    <a:pt x="11612" y="5314"/>
                  </a:lnTo>
                  <a:lnTo>
                    <a:pt x="11730" y="5393"/>
                  </a:lnTo>
                  <a:lnTo>
                    <a:pt x="11848" y="5393"/>
                  </a:lnTo>
                  <a:lnTo>
                    <a:pt x="12360" y="5117"/>
                  </a:lnTo>
                  <a:lnTo>
                    <a:pt x="12832" y="4842"/>
                  </a:lnTo>
                  <a:lnTo>
                    <a:pt x="13304" y="4527"/>
                  </a:lnTo>
                  <a:lnTo>
                    <a:pt x="13737" y="4133"/>
                  </a:lnTo>
                  <a:lnTo>
                    <a:pt x="14131" y="3740"/>
                  </a:lnTo>
                  <a:lnTo>
                    <a:pt x="14485" y="3307"/>
                  </a:lnTo>
                  <a:lnTo>
                    <a:pt x="14800" y="2834"/>
                  </a:lnTo>
                  <a:lnTo>
                    <a:pt x="14830" y="2778"/>
                  </a:lnTo>
                  <a:lnTo>
                    <a:pt x="14918" y="3071"/>
                  </a:lnTo>
                  <a:lnTo>
                    <a:pt x="14997" y="3504"/>
                  </a:lnTo>
                  <a:lnTo>
                    <a:pt x="15076" y="3897"/>
                  </a:lnTo>
                  <a:lnTo>
                    <a:pt x="15115" y="4330"/>
                  </a:lnTo>
                  <a:lnTo>
                    <a:pt x="15154" y="4724"/>
                  </a:lnTo>
                  <a:lnTo>
                    <a:pt x="15154" y="5157"/>
                  </a:lnTo>
                  <a:lnTo>
                    <a:pt x="15115" y="5550"/>
                  </a:lnTo>
                  <a:lnTo>
                    <a:pt x="15076" y="5983"/>
                  </a:lnTo>
                  <a:lnTo>
                    <a:pt x="14997" y="6377"/>
                  </a:lnTo>
                  <a:lnTo>
                    <a:pt x="14879" y="6810"/>
                  </a:lnTo>
                  <a:lnTo>
                    <a:pt x="14761" y="7203"/>
                  </a:lnTo>
                  <a:lnTo>
                    <a:pt x="14603" y="7597"/>
                  </a:lnTo>
                  <a:lnTo>
                    <a:pt x="14446" y="7951"/>
                  </a:lnTo>
                  <a:lnTo>
                    <a:pt x="14249" y="8345"/>
                  </a:lnTo>
                  <a:lnTo>
                    <a:pt x="14013" y="8699"/>
                  </a:lnTo>
                  <a:lnTo>
                    <a:pt x="13974" y="8778"/>
                  </a:lnTo>
                  <a:lnTo>
                    <a:pt x="13974" y="8856"/>
                  </a:lnTo>
                  <a:lnTo>
                    <a:pt x="14052" y="8935"/>
                  </a:lnTo>
                  <a:lnTo>
                    <a:pt x="14092" y="9014"/>
                  </a:lnTo>
                  <a:lnTo>
                    <a:pt x="14170" y="9014"/>
                  </a:lnTo>
                  <a:lnTo>
                    <a:pt x="14288" y="9053"/>
                  </a:lnTo>
                  <a:lnTo>
                    <a:pt x="14367" y="9014"/>
                  </a:lnTo>
                  <a:lnTo>
                    <a:pt x="14446" y="8935"/>
                  </a:lnTo>
                  <a:lnTo>
                    <a:pt x="14643" y="8542"/>
                  </a:lnTo>
                  <a:lnTo>
                    <a:pt x="14879" y="8148"/>
                  </a:lnTo>
                  <a:lnTo>
                    <a:pt x="15036" y="7754"/>
                  </a:lnTo>
                  <a:lnTo>
                    <a:pt x="15194" y="7361"/>
                  </a:lnTo>
                  <a:lnTo>
                    <a:pt x="15351" y="6928"/>
                  </a:lnTo>
                  <a:lnTo>
                    <a:pt x="15469" y="6495"/>
                  </a:lnTo>
                  <a:lnTo>
                    <a:pt x="15548" y="6062"/>
                  </a:lnTo>
                  <a:lnTo>
                    <a:pt x="15587" y="5629"/>
                  </a:lnTo>
                  <a:lnTo>
                    <a:pt x="15627" y="5196"/>
                  </a:lnTo>
                  <a:lnTo>
                    <a:pt x="15627" y="4724"/>
                  </a:lnTo>
                  <a:lnTo>
                    <a:pt x="15587" y="4291"/>
                  </a:lnTo>
                  <a:lnTo>
                    <a:pt x="15548" y="3858"/>
                  </a:lnTo>
                  <a:lnTo>
                    <a:pt x="15469" y="3425"/>
                  </a:lnTo>
                  <a:lnTo>
                    <a:pt x="15391" y="2992"/>
                  </a:lnTo>
                  <a:lnTo>
                    <a:pt x="15233" y="2559"/>
                  </a:lnTo>
                  <a:lnTo>
                    <a:pt x="15115" y="2165"/>
                  </a:lnTo>
                  <a:lnTo>
                    <a:pt x="14997" y="2047"/>
                  </a:lnTo>
                  <a:lnTo>
                    <a:pt x="14879" y="2008"/>
                  </a:lnTo>
                  <a:lnTo>
                    <a:pt x="14761" y="2008"/>
                  </a:lnTo>
                  <a:lnTo>
                    <a:pt x="14721" y="2047"/>
                  </a:lnTo>
                  <a:lnTo>
                    <a:pt x="14682" y="2087"/>
                  </a:lnTo>
                  <a:lnTo>
                    <a:pt x="14407" y="2559"/>
                  </a:lnTo>
                  <a:lnTo>
                    <a:pt x="14131" y="2992"/>
                  </a:lnTo>
                  <a:lnTo>
                    <a:pt x="13816" y="3385"/>
                  </a:lnTo>
                  <a:lnTo>
                    <a:pt x="13462" y="3779"/>
                  </a:lnTo>
                  <a:lnTo>
                    <a:pt x="13068" y="4133"/>
                  </a:lnTo>
                  <a:lnTo>
                    <a:pt x="12635" y="4409"/>
                  </a:lnTo>
                  <a:lnTo>
                    <a:pt x="12213" y="4678"/>
                  </a:lnTo>
                  <a:lnTo>
                    <a:pt x="12242" y="4606"/>
                  </a:lnTo>
                  <a:lnTo>
                    <a:pt x="12399" y="3976"/>
                  </a:lnTo>
                  <a:lnTo>
                    <a:pt x="12517" y="3346"/>
                  </a:lnTo>
                  <a:lnTo>
                    <a:pt x="12557" y="2716"/>
                  </a:lnTo>
                  <a:lnTo>
                    <a:pt x="12557" y="2087"/>
                  </a:lnTo>
                  <a:lnTo>
                    <a:pt x="12517" y="1417"/>
                  </a:lnTo>
                  <a:lnTo>
                    <a:pt x="12439" y="788"/>
                  </a:lnTo>
                  <a:lnTo>
                    <a:pt x="12281" y="158"/>
                  </a:lnTo>
                  <a:lnTo>
                    <a:pt x="12242" y="119"/>
                  </a:lnTo>
                  <a:lnTo>
                    <a:pt x="12202" y="40"/>
                  </a:lnTo>
                  <a:lnTo>
                    <a:pt x="1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7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Q4. </a:t>
            </a:r>
            <a:r>
              <a:rPr lang="en" sz="1900"/>
              <a:t>How does the best fit cloudy model change for each instrument? Are some instruments more affected by clouds than others?</a:t>
            </a:r>
            <a:endParaRPr sz="4100"/>
          </a:p>
        </p:txBody>
      </p:sp>
      <p:graphicFrame>
        <p:nvGraphicFramePr>
          <p:cNvPr id="1198" name="Google Shape;1198;p47"/>
          <p:cNvGraphicFramePr/>
          <p:nvPr/>
        </p:nvGraphicFramePr>
        <p:xfrm>
          <a:off x="7200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{0AA84AB2-BAFF-47A0-AE50-C0B77DAA6EB9}</a:tableStyleId>
              </a:tblPr>
              <a:tblGrid>
                <a:gridCol w="1634250"/>
                <a:gridCol w="1016400"/>
                <a:gridCol w="1325325"/>
                <a:gridCol w="1325325"/>
                <a:gridCol w="1586200"/>
                <a:gridCol w="1064425"/>
              </a:tblGrid>
              <a:tr h="7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             </a:t>
                      </a: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Param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Instrument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M/H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C/O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T_int (K)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Heat Redistribution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log K_zz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NIRISS SOSS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3.162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0.229 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100.0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11.0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NIRSpec G395H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3.162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0.458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9.0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NIRSpec Prism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3.162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0.458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3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00.0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0.5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9.0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NIRCam f322w2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100.0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0.229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0.4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11.0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99" name="Google Shape;1199;p47"/>
          <p:cNvCxnSpPr/>
          <p:nvPr/>
        </p:nvCxnSpPr>
        <p:spPr>
          <a:xfrm>
            <a:off x="711300" y="1620750"/>
            <a:ext cx="1620000" cy="7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8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Q5. </a:t>
            </a:r>
            <a:r>
              <a:rPr lang="en" sz="1900"/>
              <a:t>Are there cases where different data reductions result in different best fit cloudy parameters? </a:t>
            </a:r>
            <a:endParaRPr sz="19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5" name="Google Shape;1205;p48"/>
          <p:cNvGraphicFramePr/>
          <p:nvPr/>
        </p:nvGraphicFramePr>
        <p:xfrm>
          <a:off x="952500" y="160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{0AA84AB2-BAFF-47A0-AE50-C0B77DAA6EB9}</a:tableStyleId>
              </a:tblPr>
              <a:tblGrid>
                <a:gridCol w="1872750"/>
                <a:gridCol w="2953250"/>
                <a:gridCol w="2413000"/>
              </a:tblGrid>
              <a:tr h="83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Dataset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Param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NIRCam f322w2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Hansolo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NIRCam f322w2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Eureka!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M/H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100.0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1.0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C/O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0.229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0.229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T_int (K)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100.0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100.0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Heat Redistribution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0.4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0.5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l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og K_zz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11.0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9.0</a:t>
                      </a:r>
                      <a:endParaRPr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206" name="Google Shape;1206;p48"/>
          <p:cNvCxnSpPr/>
          <p:nvPr/>
        </p:nvCxnSpPr>
        <p:spPr>
          <a:xfrm>
            <a:off x="952500" y="1581150"/>
            <a:ext cx="1859700" cy="8730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9"/>
          <p:cNvSpPr txBox="1"/>
          <p:nvPr>
            <p:ph type="title"/>
          </p:nvPr>
        </p:nvSpPr>
        <p:spPr>
          <a:xfrm>
            <a:off x="655975" y="24243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Q6. </a:t>
            </a:r>
            <a:r>
              <a:rPr lang="en" sz="1900"/>
              <a:t>Do any best fit parameters seem meaningfully constrained by the datasets? Are any physical parameters better constrained than others?</a:t>
            </a:r>
            <a:endParaRPr sz="1900"/>
          </a:p>
        </p:txBody>
      </p:sp>
      <p:pic>
        <p:nvPicPr>
          <p:cNvPr id="1212" name="Google Shape;12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650" y="1415700"/>
            <a:ext cx="4488950" cy="315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0" y="1415700"/>
            <a:ext cx="4366223" cy="315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49"/>
          <p:cNvSpPr txBox="1"/>
          <p:nvPr/>
        </p:nvSpPr>
        <p:spPr>
          <a:xfrm>
            <a:off x="821050" y="4667050"/>
            <a:ext cx="2575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NIRCam f322w2</a:t>
            </a: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 (</a:t>
            </a: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Hansolo)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215" name="Google Shape;1215;p49"/>
          <p:cNvSpPr txBox="1"/>
          <p:nvPr/>
        </p:nvSpPr>
        <p:spPr>
          <a:xfrm>
            <a:off x="5537175" y="4667050"/>
            <a:ext cx="2575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NIRCam f322w2 (Eureka)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50"/>
          <p:cNvSpPr txBox="1"/>
          <p:nvPr>
            <p:ph type="title"/>
          </p:nvPr>
        </p:nvSpPr>
        <p:spPr>
          <a:xfrm>
            <a:off x="634625" y="14638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Contribution From Each Molecule</a:t>
            </a:r>
            <a:endParaRPr sz="3000"/>
          </a:p>
        </p:txBody>
      </p:sp>
      <p:pic>
        <p:nvPicPr>
          <p:cNvPr id="1221" name="Google Shape;1221;p50"/>
          <p:cNvPicPr preferRelativeResize="0"/>
          <p:nvPr/>
        </p:nvPicPr>
        <p:blipFill rotWithShape="1">
          <a:blip r:embed="rId3">
            <a:alphaModFix/>
          </a:blip>
          <a:srcRect b="0" l="0" r="5114" t="0"/>
          <a:stretch/>
        </p:blipFill>
        <p:spPr>
          <a:xfrm>
            <a:off x="345450" y="717750"/>
            <a:ext cx="5923651" cy="2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50"/>
          <p:cNvSpPr txBox="1"/>
          <p:nvPr/>
        </p:nvSpPr>
        <p:spPr>
          <a:xfrm>
            <a:off x="6425138" y="1726525"/>
            <a:ext cx="15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NIRISS SOSS</a:t>
            </a:r>
            <a:endParaRPr b="1" sz="16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223" name="Google Shape;1223;p50"/>
          <p:cNvSpPr txBox="1"/>
          <p:nvPr/>
        </p:nvSpPr>
        <p:spPr>
          <a:xfrm>
            <a:off x="801950" y="3575875"/>
            <a:ext cx="1857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NIRSpec G385H</a:t>
            </a:r>
            <a:endParaRPr b="1" sz="16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224" name="Google Shape;12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650" y="2858525"/>
            <a:ext cx="5876969" cy="21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1"/>
          <p:cNvSpPr txBox="1"/>
          <p:nvPr>
            <p:ph type="title"/>
          </p:nvPr>
        </p:nvSpPr>
        <p:spPr>
          <a:xfrm>
            <a:off x="634625" y="7168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Contribution From Each Molecule</a:t>
            </a:r>
            <a:endParaRPr sz="3000"/>
          </a:p>
        </p:txBody>
      </p:sp>
      <p:sp>
        <p:nvSpPr>
          <p:cNvPr id="1230" name="Google Shape;1230;p51"/>
          <p:cNvSpPr txBox="1"/>
          <p:nvPr/>
        </p:nvSpPr>
        <p:spPr>
          <a:xfrm>
            <a:off x="6750079" y="1744475"/>
            <a:ext cx="20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NIRISpec Prism</a:t>
            </a:r>
            <a:endParaRPr b="1" sz="16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231" name="Google Shape;1231;p51"/>
          <p:cNvSpPr txBox="1"/>
          <p:nvPr/>
        </p:nvSpPr>
        <p:spPr>
          <a:xfrm>
            <a:off x="791475" y="3853325"/>
            <a:ext cx="1857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NIRCam f322w2</a:t>
            </a:r>
            <a:endParaRPr b="1" sz="16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1232" name="Google Shape;12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25" y="700750"/>
            <a:ext cx="6065317" cy="22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146" y="2930500"/>
            <a:ext cx="5914130" cy="21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52"/>
          <p:cNvSpPr txBox="1"/>
          <p:nvPr>
            <p:ph idx="4" type="subTitle"/>
          </p:nvPr>
        </p:nvSpPr>
        <p:spPr>
          <a:xfrm>
            <a:off x="60250" y="3205700"/>
            <a:ext cx="22539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Avijeet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Palit</a:t>
            </a:r>
            <a:endParaRPr/>
          </a:p>
        </p:txBody>
      </p:sp>
      <p:sp>
        <p:nvSpPr>
          <p:cNvPr id="1239" name="Google Shape;1239;p52"/>
          <p:cNvSpPr txBox="1"/>
          <p:nvPr>
            <p:ph idx="5" type="subTitle"/>
          </p:nvPr>
        </p:nvSpPr>
        <p:spPr>
          <a:xfrm>
            <a:off x="2153256" y="3205700"/>
            <a:ext cx="22467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Dibya Bharati Pradhan</a:t>
            </a:r>
            <a:endParaRPr/>
          </a:p>
        </p:txBody>
      </p:sp>
      <p:sp>
        <p:nvSpPr>
          <p:cNvPr id="1240" name="Google Shape;1240;p52"/>
          <p:cNvSpPr txBox="1"/>
          <p:nvPr>
            <p:ph idx="6" type="subTitle"/>
          </p:nvPr>
        </p:nvSpPr>
        <p:spPr>
          <a:xfrm>
            <a:off x="4552356" y="3205700"/>
            <a:ext cx="22467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Jeetendra Joshi</a:t>
            </a:r>
            <a:endParaRPr/>
          </a:p>
        </p:txBody>
      </p:sp>
      <p:sp>
        <p:nvSpPr>
          <p:cNvPr id="1241" name="Google Shape;1241;p52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242" name="Google Shape;1242;p52"/>
          <p:cNvSpPr txBox="1"/>
          <p:nvPr>
            <p:ph idx="1" type="subTitle"/>
          </p:nvPr>
        </p:nvSpPr>
        <p:spPr>
          <a:xfrm>
            <a:off x="60250" y="3887900"/>
            <a:ext cx="22539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MSc (Physics), T.N.B College, BS (Data Science and AI), IIT Madras , India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52"/>
          <p:cNvSpPr txBox="1"/>
          <p:nvPr>
            <p:ph idx="2" type="subTitle"/>
          </p:nvPr>
        </p:nvSpPr>
        <p:spPr>
          <a:xfrm>
            <a:off x="2229456" y="3887900"/>
            <a:ext cx="22467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5th year Int. MSc (Physics), NISER, Bhubaneswar, India</a:t>
            </a:r>
            <a:endParaRPr b="1" sz="1300"/>
          </a:p>
        </p:txBody>
      </p:sp>
      <p:sp>
        <p:nvSpPr>
          <p:cNvPr id="1244" name="Google Shape;1244;p52"/>
          <p:cNvSpPr txBox="1"/>
          <p:nvPr>
            <p:ph idx="6" type="subTitle"/>
          </p:nvPr>
        </p:nvSpPr>
        <p:spPr>
          <a:xfrm>
            <a:off x="6897306" y="3221025"/>
            <a:ext cx="22467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Rajesh Mudaliyar</a:t>
            </a:r>
            <a:endParaRPr/>
          </a:p>
        </p:txBody>
      </p:sp>
      <p:sp>
        <p:nvSpPr>
          <p:cNvPr id="1245" name="Google Shape;1245;p52"/>
          <p:cNvSpPr txBox="1"/>
          <p:nvPr>
            <p:ph idx="3" type="subTitle"/>
          </p:nvPr>
        </p:nvSpPr>
        <p:spPr>
          <a:xfrm>
            <a:off x="6755006" y="3887900"/>
            <a:ext cx="22467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Assistant Professor of Physics, Bhavan’s College, Mumbai, India </a:t>
            </a:r>
            <a:endParaRPr b="1" sz="1300"/>
          </a:p>
        </p:txBody>
      </p:sp>
      <p:pic>
        <p:nvPicPr>
          <p:cNvPr id="1246" name="Google Shape;12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50" y="1479600"/>
            <a:ext cx="1797000" cy="16947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7" name="Google Shape;1247;p52"/>
          <p:cNvPicPr preferRelativeResize="0"/>
          <p:nvPr/>
        </p:nvPicPr>
        <p:blipFill rotWithShape="1">
          <a:blip r:embed="rId4">
            <a:alphaModFix/>
          </a:blip>
          <a:srcRect b="71741" l="4693" r="30656" t="0"/>
          <a:stretch/>
        </p:blipFill>
        <p:spPr>
          <a:xfrm>
            <a:off x="2530500" y="1485900"/>
            <a:ext cx="1797000" cy="16947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8" name="Google Shape;1248;p52"/>
          <p:cNvPicPr preferRelativeResize="0"/>
          <p:nvPr/>
        </p:nvPicPr>
        <p:blipFill rotWithShape="1">
          <a:blip r:embed="rId5">
            <a:alphaModFix/>
          </a:blip>
          <a:srcRect b="15154" l="7810" r="4129" t="19185"/>
          <a:stretch/>
        </p:blipFill>
        <p:spPr>
          <a:xfrm>
            <a:off x="4725275" y="1496464"/>
            <a:ext cx="1797000" cy="1734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9" name="Google Shape;1249;p52"/>
          <p:cNvPicPr preferRelativeResize="0"/>
          <p:nvPr/>
        </p:nvPicPr>
        <p:blipFill rotWithShape="1">
          <a:blip r:embed="rId6">
            <a:alphaModFix/>
          </a:blip>
          <a:srcRect b="3929" l="0" r="0" t="0"/>
          <a:stretch/>
        </p:blipFill>
        <p:spPr>
          <a:xfrm>
            <a:off x="6958450" y="1486775"/>
            <a:ext cx="1797000" cy="16947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53"/>
          <p:cNvSpPr txBox="1"/>
          <p:nvPr>
            <p:ph type="title"/>
          </p:nvPr>
        </p:nvSpPr>
        <p:spPr>
          <a:xfrm>
            <a:off x="752525" y="759925"/>
            <a:ext cx="3612300" cy="3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Secrets unveiled afar, exoplanets beckon exploration's call.</a:t>
            </a:r>
            <a:endParaRPr/>
          </a:p>
        </p:txBody>
      </p:sp>
      <p:sp>
        <p:nvSpPr>
          <p:cNvPr id="1255" name="Google Shape;1255;p53"/>
          <p:cNvSpPr/>
          <p:nvPr/>
        </p:nvSpPr>
        <p:spPr>
          <a:xfrm flipH="1" rot="6300014">
            <a:off x="4631641" y="1542994"/>
            <a:ext cx="271648" cy="275367"/>
          </a:xfrm>
          <a:custGeom>
            <a:rect b="b" l="l" r="r" t="t"/>
            <a:pathLst>
              <a:path extrusionOk="0" h="7181" w="7084">
                <a:moveTo>
                  <a:pt x="2567" y="0"/>
                </a:moveTo>
                <a:lnTo>
                  <a:pt x="2535" y="32"/>
                </a:lnTo>
                <a:lnTo>
                  <a:pt x="2502" y="65"/>
                </a:lnTo>
                <a:lnTo>
                  <a:pt x="2372" y="715"/>
                </a:lnTo>
                <a:lnTo>
                  <a:pt x="2275" y="1365"/>
                </a:lnTo>
                <a:lnTo>
                  <a:pt x="2210" y="1982"/>
                </a:lnTo>
                <a:lnTo>
                  <a:pt x="2177" y="2632"/>
                </a:lnTo>
                <a:lnTo>
                  <a:pt x="1852" y="2144"/>
                </a:lnTo>
                <a:lnTo>
                  <a:pt x="1462" y="1689"/>
                </a:lnTo>
                <a:lnTo>
                  <a:pt x="1073" y="1267"/>
                </a:lnTo>
                <a:lnTo>
                  <a:pt x="845" y="1072"/>
                </a:lnTo>
                <a:lnTo>
                  <a:pt x="618" y="910"/>
                </a:lnTo>
                <a:lnTo>
                  <a:pt x="553" y="877"/>
                </a:lnTo>
                <a:lnTo>
                  <a:pt x="488" y="942"/>
                </a:lnTo>
                <a:lnTo>
                  <a:pt x="488" y="1007"/>
                </a:lnTo>
                <a:lnTo>
                  <a:pt x="488" y="1072"/>
                </a:lnTo>
                <a:lnTo>
                  <a:pt x="943" y="1657"/>
                </a:lnTo>
                <a:lnTo>
                  <a:pt x="1365" y="2242"/>
                </a:lnTo>
                <a:lnTo>
                  <a:pt x="2177" y="3476"/>
                </a:lnTo>
                <a:lnTo>
                  <a:pt x="1625" y="3476"/>
                </a:lnTo>
                <a:lnTo>
                  <a:pt x="1105" y="3509"/>
                </a:lnTo>
                <a:lnTo>
                  <a:pt x="585" y="3541"/>
                </a:lnTo>
                <a:lnTo>
                  <a:pt x="65" y="3639"/>
                </a:lnTo>
                <a:lnTo>
                  <a:pt x="0" y="3671"/>
                </a:lnTo>
                <a:lnTo>
                  <a:pt x="0" y="3736"/>
                </a:lnTo>
                <a:lnTo>
                  <a:pt x="0" y="3769"/>
                </a:lnTo>
                <a:lnTo>
                  <a:pt x="65" y="3801"/>
                </a:lnTo>
                <a:lnTo>
                  <a:pt x="2112" y="4029"/>
                </a:lnTo>
                <a:lnTo>
                  <a:pt x="1722" y="4711"/>
                </a:lnTo>
                <a:lnTo>
                  <a:pt x="1332" y="5393"/>
                </a:lnTo>
                <a:lnTo>
                  <a:pt x="1008" y="6076"/>
                </a:lnTo>
                <a:lnTo>
                  <a:pt x="715" y="6823"/>
                </a:lnTo>
                <a:lnTo>
                  <a:pt x="715" y="6855"/>
                </a:lnTo>
                <a:lnTo>
                  <a:pt x="748" y="6920"/>
                </a:lnTo>
                <a:lnTo>
                  <a:pt x="813" y="6953"/>
                </a:lnTo>
                <a:lnTo>
                  <a:pt x="910" y="6985"/>
                </a:lnTo>
                <a:lnTo>
                  <a:pt x="943" y="6953"/>
                </a:lnTo>
                <a:lnTo>
                  <a:pt x="975" y="6920"/>
                </a:lnTo>
                <a:lnTo>
                  <a:pt x="1267" y="6368"/>
                </a:lnTo>
                <a:lnTo>
                  <a:pt x="1592" y="5848"/>
                </a:lnTo>
                <a:lnTo>
                  <a:pt x="2242" y="4809"/>
                </a:lnTo>
                <a:lnTo>
                  <a:pt x="2340" y="5913"/>
                </a:lnTo>
                <a:lnTo>
                  <a:pt x="2470" y="7050"/>
                </a:lnTo>
                <a:lnTo>
                  <a:pt x="2470" y="7115"/>
                </a:lnTo>
                <a:lnTo>
                  <a:pt x="2535" y="7148"/>
                </a:lnTo>
                <a:lnTo>
                  <a:pt x="2600" y="7180"/>
                </a:lnTo>
                <a:lnTo>
                  <a:pt x="2665" y="7180"/>
                </a:lnTo>
                <a:lnTo>
                  <a:pt x="2697" y="7148"/>
                </a:lnTo>
                <a:lnTo>
                  <a:pt x="2730" y="7115"/>
                </a:lnTo>
                <a:lnTo>
                  <a:pt x="2762" y="7050"/>
                </a:lnTo>
                <a:lnTo>
                  <a:pt x="2795" y="6336"/>
                </a:lnTo>
                <a:lnTo>
                  <a:pt x="2795" y="5621"/>
                </a:lnTo>
                <a:lnTo>
                  <a:pt x="2697" y="4224"/>
                </a:lnTo>
                <a:lnTo>
                  <a:pt x="3249" y="4938"/>
                </a:lnTo>
                <a:lnTo>
                  <a:pt x="3834" y="5621"/>
                </a:lnTo>
                <a:lnTo>
                  <a:pt x="5036" y="6985"/>
                </a:lnTo>
                <a:lnTo>
                  <a:pt x="5134" y="7050"/>
                </a:lnTo>
                <a:lnTo>
                  <a:pt x="5231" y="7083"/>
                </a:lnTo>
                <a:lnTo>
                  <a:pt x="5361" y="7050"/>
                </a:lnTo>
                <a:lnTo>
                  <a:pt x="5459" y="6985"/>
                </a:lnTo>
                <a:lnTo>
                  <a:pt x="5524" y="6888"/>
                </a:lnTo>
                <a:lnTo>
                  <a:pt x="5556" y="6758"/>
                </a:lnTo>
                <a:lnTo>
                  <a:pt x="5524" y="6660"/>
                </a:lnTo>
                <a:lnTo>
                  <a:pt x="5459" y="6530"/>
                </a:lnTo>
                <a:lnTo>
                  <a:pt x="4971" y="5913"/>
                </a:lnTo>
                <a:lnTo>
                  <a:pt x="4452" y="5328"/>
                </a:lnTo>
                <a:lnTo>
                  <a:pt x="3379" y="4159"/>
                </a:lnTo>
                <a:lnTo>
                  <a:pt x="5101" y="4256"/>
                </a:lnTo>
                <a:lnTo>
                  <a:pt x="5979" y="4289"/>
                </a:lnTo>
                <a:lnTo>
                  <a:pt x="6823" y="4289"/>
                </a:lnTo>
                <a:lnTo>
                  <a:pt x="6921" y="4256"/>
                </a:lnTo>
                <a:lnTo>
                  <a:pt x="7018" y="4191"/>
                </a:lnTo>
                <a:lnTo>
                  <a:pt x="7051" y="4126"/>
                </a:lnTo>
                <a:lnTo>
                  <a:pt x="7083" y="4029"/>
                </a:lnTo>
                <a:lnTo>
                  <a:pt x="7051" y="3931"/>
                </a:lnTo>
                <a:lnTo>
                  <a:pt x="7018" y="3834"/>
                </a:lnTo>
                <a:lnTo>
                  <a:pt x="6921" y="3769"/>
                </a:lnTo>
                <a:lnTo>
                  <a:pt x="6823" y="3736"/>
                </a:lnTo>
                <a:lnTo>
                  <a:pt x="5914" y="3704"/>
                </a:lnTo>
                <a:lnTo>
                  <a:pt x="5004" y="3639"/>
                </a:lnTo>
                <a:lnTo>
                  <a:pt x="4062" y="3541"/>
                </a:lnTo>
                <a:lnTo>
                  <a:pt x="3152" y="3509"/>
                </a:lnTo>
                <a:lnTo>
                  <a:pt x="3542" y="2859"/>
                </a:lnTo>
                <a:lnTo>
                  <a:pt x="3932" y="2242"/>
                </a:lnTo>
                <a:lnTo>
                  <a:pt x="4289" y="1592"/>
                </a:lnTo>
                <a:lnTo>
                  <a:pt x="4581" y="910"/>
                </a:lnTo>
                <a:lnTo>
                  <a:pt x="4614" y="812"/>
                </a:lnTo>
                <a:lnTo>
                  <a:pt x="4614" y="715"/>
                </a:lnTo>
                <a:lnTo>
                  <a:pt x="4549" y="617"/>
                </a:lnTo>
                <a:lnTo>
                  <a:pt x="4484" y="585"/>
                </a:lnTo>
                <a:lnTo>
                  <a:pt x="4387" y="552"/>
                </a:lnTo>
                <a:lnTo>
                  <a:pt x="4289" y="552"/>
                </a:lnTo>
                <a:lnTo>
                  <a:pt x="4224" y="585"/>
                </a:lnTo>
                <a:lnTo>
                  <a:pt x="4159" y="650"/>
                </a:lnTo>
                <a:lnTo>
                  <a:pt x="3802" y="1300"/>
                </a:lnTo>
                <a:lnTo>
                  <a:pt x="3412" y="1917"/>
                </a:lnTo>
                <a:lnTo>
                  <a:pt x="2632" y="3184"/>
                </a:lnTo>
                <a:lnTo>
                  <a:pt x="2600" y="2404"/>
                </a:lnTo>
                <a:lnTo>
                  <a:pt x="2567" y="1657"/>
                </a:lnTo>
                <a:lnTo>
                  <a:pt x="2632" y="910"/>
                </a:lnTo>
                <a:lnTo>
                  <a:pt x="2730" y="130"/>
                </a:lnTo>
                <a:lnTo>
                  <a:pt x="2730" y="97"/>
                </a:lnTo>
                <a:lnTo>
                  <a:pt x="2697" y="65"/>
                </a:lnTo>
                <a:lnTo>
                  <a:pt x="263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53"/>
          <p:cNvSpPr txBox="1"/>
          <p:nvPr>
            <p:ph type="title"/>
          </p:nvPr>
        </p:nvSpPr>
        <p:spPr>
          <a:xfrm>
            <a:off x="4935600" y="3768325"/>
            <a:ext cx="27426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1257" name="Google Shape;12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925" y="1189175"/>
            <a:ext cx="1562275" cy="156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53"/>
          <p:cNvSpPr txBox="1"/>
          <p:nvPr>
            <p:ph type="title"/>
          </p:nvPr>
        </p:nvSpPr>
        <p:spPr>
          <a:xfrm>
            <a:off x="3656625" y="609553"/>
            <a:ext cx="50712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2F2F2"/>
                </a:solidFill>
              </a:rPr>
              <a:t>View our </a:t>
            </a:r>
            <a:r>
              <a:rPr lang="en" sz="2400">
                <a:solidFill>
                  <a:srgbClr val="F2F2F2"/>
                </a:solidFill>
              </a:rPr>
              <a:t>Collab</a:t>
            </a:r>
            <a:r>
              <a:rPr lang="en" sz="2400">
                <a:solidFill>
                  <a:srgbClr val="F2F2F2"/>
                </a:solidFill>
              </a:rPr>
              <a:t> here 👇</a:t>
            </a:r>
            <a:endParaRPr sz="24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7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Statement:</a:t>
            </a:r>
            <a:endParaRPr/>
          </a:p>
        </p:txBody>
      </p:sp>
      <p:sp>
        <p:nvSpPr>
          <p:cNvPr id="911" name="Google Shape;911;p37"/>
          <p:cNvSpPr txBox="1"/>
          <p:nvPr/>
        </p:nvSpPr>
        <p:spPr>
          <a:xfrm>
            <a:off x="720000" y="1151375"/>
            <a:ext cx="7704000" cy="3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We aim to use grid fitting tools to analyze reduced spectra from different instruments for the exoplanet WASP-39b. The goal is to determine the best fit cloud-free parameters (M/H, C/O, internal heat, heat redistribution) and cloudy parameter (M/H, </a:t>
            </a: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C/O, Internal Heat, Heat redistribution, log kzz ) </a:t>
            </a: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for each of the following reduced spectrums :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NIRISS SOSS spectrum (Feinstein et al. 2023)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NIRSpec G395H spectrum (Alderson et al. 2023)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NIRSpec Prism spectrum (Rustamkulov et al. 2023)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miko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NIRCam f322w2 spectrum (Ahrer et al. 2023)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8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Spectra</a:t>
            </a:r>
            <a:endParaRPr/>
          </a:p>
        </p:txBody>
      </p:sp>
      <p:pic>
        <p:nvPicPr>
          <p:cNvPr id="917" name="Google Shape;9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50" y="1514900"/>
            <a:ext cx="4350674" cy="24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38"/>
          <p:cNvSpPr txBox="1"/>
          <p:nvPr/>
        </p:nvSpPr>
        <p:spPr>
          <a:xfrm>
            <a:off x="1623113" y="4074200"/>
            <a:ext cx="15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NIRISS SOSS</a:t>
            </a:r>
            <a:endParaRPr b="1" sz="16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919" name="Google Shape;9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25" y="1514900"/>
            <a:ext cx="4350674" cy="24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38"/>
          <p:cNvSpPr txBox="1"/>
          <p:nvPr/>
        </p:nvSpPr>
        <p:spPr>
          <a:xfrm>
            <a:off x="5929350" y="4120100"/>
            <a:ext cx="1857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NIRSpec G385H</a:t>
            </a:r>
            <a:endParaRPr b="1" sz="16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9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Spectra</a:t>
            </a:r>
            <a:endParaRPr/>
          </a:p>
        </p:txBody>
      </p:sp>
      <p:sp>
        <p:nvSpPr>
          <p:cNvPr id="926" name="Google Shape;926;p39"/>
          <p:cNvSpPr txBox="1"/>
          <p:nvPr/>
        </p:nvSpPr>
        <p:spPr>
          <a:xfrm>
            <a:off x="1393179" y="4074200"/>
            <a:ext cx="200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NIRISpec Prism</a:t>
            </a:r>
            <a:endParaRPr b="1" sz="16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27" name="Google Shape;927;p39"/>
          <p:cNvSpPr txBox="1"/>
          <p:nvPr/>
        </p:nvSpPr>
        <p:spPr>
          <a:xfrm>
            <a:off x="5902925" y="4120100"/>
            <a:ext cx="1857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NIRCam f322w2</a:t>
            </a:r>
            <a:endParaRPr b="1" sz="1600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pic>
        <p:nvPicPr>
          <p:cNvPr id="928" name="Google Shape;9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50" y="1514900"/>
            <a:ext cx="4320051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550" y="1514900"/>
            <a:ext cx="4320051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0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Param-Grid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35" name="Google Shape;935;p40"/>
          <p:cNvSpPr txBox="1"/>
          <p:nvPr/>
        </p:nvSpPr>
        <p:spPr>
          <a:xfrm>
            <a:off x="596375" y="1343375"/>
            <a:ext cx="3838200" cy="326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CLOUD-FREE</a:t>
            </a:r>
            <a:endParaRPr b="1" u="sng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T_int = 100 K, 200 K, 300 K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Heat_redis = 0.4, 0.5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M/H = 0.1, 0.316, 1.0, 3.162, 10.0, 31.623, 50.119, 100.0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C/O</a:t>
            </a: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 = 0.229, 0.458, 0.687, 0.916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miko"/>
                <a:ea typeface="Amiko"/>
                <a:cs typeface="Amiko"/>
                <a:sym typeface="Amiko"/>
              </a:rPr>
              <a:t>Total no. of models = 192</a:t>
            </a:r>
            <a:endParaRPr b="1">
              <a:solidFill>
                <a:schemeClr val="accent5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936" name="Google Shape;936;p40"/>
          <p:cNvSpPr txBox="1"/>
          <p:nvPr/>
        </p:nvSpPr>
        <p:spPr>
          <a:xfrm>
            <a:off x="4572000" y="1343375"/>
            <a:ext cx="3838200" cy="326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CLOUDY</a:t>
            </a:r>
            <a:endParaRPr b="1" u="sng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T_int = 100 K, 200 K, 300 K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Heat_redis = 0.4, 0.5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M/H = 0.1, 0.316, 1.0, 3.162, 10.0, 31.623, 50.119, 100.0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C/O = 0.229, 0.458, 0.687, 0.916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log  K</a:t>
            </a:r>
            <a:r>
              <a:rPr b="1" baseline="-25000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zz  </a:t>
            </a: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= 5, 7, 9, 11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fsed = 0.6, 1.0, 3.0, 6.0, 10.0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miko"/>
                <a:ea typeface="Amiko"/>
                <a:cs typeface="Amiko"/>
                <a:sym typeface="Amiko"/>
              </a:rPr>
              <a:t>Total no. of models = 3840</a:t>
            </a:r>
            <a:endParaRPr b="1">
              <a:solidFill>
                <a:schemeClr val="accent5"/>
              </a:solidFill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1"/>
          <p:cNvSpPr txBox="1"/>
          <p:nvPr>
            <p:ph type="title"/>
          </p:nvPr>
        </p:nvSpPr>
        <p:spPr>
          <a:xfrm>
            <a:off x="677300" y="221107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Questions to ponder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42" name="Google Shape;942;p41"/>
          <p:cNvSpPr txBox="1"/>
          <p:nvPr/>
        </p:nvSpPr>
        <p:spPr>
          <a:xfrm>
            <a:off x="677300" y="1083675"/>
            <a:ext cx="7894500" cy="3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What are the best fit cloud free parameters for each of the four instruments? Are they similar or different? 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Are there cases where different data reductions result in different best fit cloud-free parameters? 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Does including clouds affect the best fit model? 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How does the best fit cloudy model change for each instrument? Are some instruments more affected by clouds than others? 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Are there cases where different data reductions result in different best fit cloudy parameters? </a:t>
            </a:r>
            <a:endParaRPr b="1">
              <a:solidFill>
                <a:schemeClr val="dk2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b="1" lang="en">
                <a:solidFill>
                  <a:schemeClr val="dk2"/>
                </a:solidFill>
                <a:latin typeface="Amiko"/>
                <a:ea typeface="Amiko"/>
                <a:cs typeface="Amiko"/>
                <a:sym typeface="Amiko"/>
              </a:rPr>
              <a:t>Do any best fit parameters seem meaningfully constrained by the datasets? Are any physical parameters better constrained than others?</a:t>
            </a:r>
            <a:endParaRPr>
              <a:latin typeface="Amiko"/>
              <a:ea typeface="Amiko"/>
              <a:cs typeface="Amiko"/>
              <a:sym typeface="Amik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2"/>
          <p:cNvSpPr txBox="1"/>
          <p:nvPr>
            <p:ph type="title"/>
          </p:nvPr>
        </p:nvSpPr>
        <p:spPr>
          <a:xfrm>
            <a:off x="1980150" y="1208375"/>
            <a:ext cx="5183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Answers</a:t>
            </a:r>
            <a:r>
              <a:rPr lang="en"/>
              <a:t>!</a:t>
            </a:r>
            <a:endParaRPr/>
          </a:p>
        </p:txBody>
      </p:sp>
      <p:grpSp>
        <p:nvGrpSpPr>
          <p:cNvPr id="948" name="Google Shape;948;p42"/>
          <p:cNvGrpSpPr/>
          <p:nvPr/>
        </p:nvGrpSpPr>
        <p:grpSpPr>
          <a:xfrm>
            <a:off x="233599" y="3193712"/>
            <a:ext cx="2203070" cy="2235483"/>
            <a:chOff x="-4386026" y="1287875"/>
            <a:chExt cx="2203070" cy="2235483"/>
          </a:xfrm>
        </p:grpSpPr>
        <p:sp>
          <p:nvSpPr>
            <p:cNvPr id="949" name="Google Shape;949;p42"/>
            <p:cNvSpPr/>
            <p:nvPr/>
          </p:nvSpPr>
          <p:spPr>
            <a:xfrm rot="-2938889">
              <a:off x="-3954904" y="1717001"/>
              <a:ext cx="1214306" cy="1189062"/>
            </a:xfrm>
            <a:custGeom>
              <a:rect b="b" l="l" r="r" t="t"/>
              <a:pathLst>
                <a:path extrusionOk="0" h="22939" w="23426">
                  <a:moveTo>
                    <a:pt x="11405" y="1"/>
                  </a:moveTo>
                  <a:lnTo>
                    <a:pt x="10755" y="66"/>
                  </a:lnTo>
                  <a:lnTo>
                    <a:pt x="10073" y="131"/>
                  </a:lnTo>
                  <a:lnTo>
                    <a:pt x="9325" y="228"/>
                  </a:lnTo>
                  <a:lnTo>
                    <a:pt x="8610" y="358"/>
                  </a:lnTo>
                  <a:lnTo>
                    <a:pt x="7928" y="553"/>
                  </a:lnTo>
                  <a:lnTo>
                    <a:pt x="7278" y="781"/>
                  </a:lnTo>
                  <a:lnTo>
                    <a:pt x="6629" y="1041"/>
                  </a:lnTo>
                  <a:lnTo>
                    <a:pt x="6011" y="1333"/>
                  </a:lnTo>
                  <a:lnTo>
                    <a:pt x="5426" y="1690"/>
                  </a:lnTo>
                  <a:lnTo>
                    <a:pt x="4874" y="2113"/>
                  </a:lnTo>
                  <a:lnTo>
                    <a:pt x="4354" y="2535"/>
                  </a:lnTo>
                  <a:lnTo>
                    <a:pt x="3834" y="3022"/>
                  </a:lnTo>
                  <a:lnTo>
                    <a:pt x="3347" y="3575"/>
                  </a:lnTo>
                  <a:lnTo>
                    <a:pt x="2892" y="4160"/>
                  </a:lnTo>
                  <a:lnTo>
                    <a:pt x="2437" y="4777"/>
                  </a:lnTo>
                  <a:lnTo>
                    <a:pt x="2015" y="5459"/>
                  </a:lnTo>
                  <a:lnTo>
                    <a:pt x="1625" y="6206"/>
                  </a:lnTo>
                  <a:lnTo>
                    <a:pt x="1235" y="6986"/>
                  </a:lnTo>
                  <a:lnTo>
                    <a:pt x="878" y="7799"/>
                  </a:lnTo>
                  <a:lnTo>
                    <a:pt x="520" y="8676"/>
                  </a:lnTo>
                  <a:lnTo>
                    <a:pt x="293" y="9520"/>
                  </a:lnTo>
                  <a:lnTo>
                    <a:pt x="131" y="10365"/>
                  </a:lnTo>
                  <a:lnTo>
                    <a:pt x="33" y="11145"/>
                  </a:lnTo>
                  <a:lnTo>
                    <a:pt x="1" y="11925"/>
                  </a:lnTo>
                  <a:lnTo>
                    <a:pt x="33" y="12672"/>
                  </a:lnTo>
                  <a:lnTo>
                    <a:pt x="131" y="13387"/>
                  </a:lnTo>
                  <a:lnTo>
                    <a:pt x="293" y="14069"/>
                  </a:lnTo>
                  <a:lnTo>
                    <a:pt x="520" y="14719"/>
                  </a:lnTo>
                  <a:lnTo>
                    <a:pt x="780" y="15369"/>
                  </a:lnTo>
                  <a:lnTo>
                    <a:pt x="1073" y="15953"/>
                  </a:lnTo>
                  <a:lnTo>
                    <a:pt x="1430" y="16538"/>
                  </a:lnTo>
                  <a:lnTo>
                    <a:pt x="1820" y="17123"/>
                  </a:lnTo>
                  <a:lnTo>
                    <a:pt x="2210" y="17643"/>
                  </a:lnTo>
                  <a:lnTo>
                    <a:pt x="2665" y="18130"/>
                  </a:lnTo>
                  <a:lnTo>
                    <a:pt x="3120" y="18618"/>
                  </a:lnTo>
                  <a:lnTo>
                    <a:pt x="3607" y="19073"/>
                  </a:lnTo>
                  <a:lnTo>
                    <a:pt x="4094" y="19495"/>
                  </a:lnTo>
                  <a:lnTo>
                    <a:pt x="4582" y="19885"/>
                  </a:lnTo>
                  <a:lnTo>
                    <a:pt x="5102" y="20275"/>
                  </a:lnTo>
                  <a:lnTo>
                    <a:pt x="5589" y="20600"/>
                  </a:lnTo>
                  <a:lnTo>
                    <a:pt x="6109" y="20924"/>
                  </a:lnTo>
                  <a:lnTo>
                    <a:pt x="7083" y="21509"/>
                  </a:lnTo>
                  <a:lnTo>
                    <a:pt x="7993" y="21964"/>
                  </a:lnTo>
                  <a:lnTo>
                    <a:pt x="8838" y="22321"/>
                  </a:lnTo>
                  <a:lnTo>
                    <a:pt x="9520" y="22549"/>
                  </a:lnTo>
                  <a:lnTo>
                    <a:pt x="10040" y="22711"/>
                  </a:lnTo>
                  <a:lnTo>
                    <a:pt x="10657" y="22809"/>
                  </a:lnTo>
                  <a:lnTo>
                    <a:pt x="11275" y="22906"/>
                  </a:lnTo>
                  <a:lnTo>
                    <a:pt x="11892" y="22939"/>
                  </a:lnTo>
                  <a:lnTo>
                    <a:pt x="12477" y="22939"/>
                  </a:lnTo>
                  <a:lnTo>
                    <a:pt x="13062" y="22874"/>
                  </a:lnTo>
                  <a:lnTo>
                    <a:pt x="13646" y="22809"/>
                  </a:lnTo>
                  <a:lnTo>
                    <a:pt x="14199" y="22711"/>
                  </a:lnTo>
                  <a:lnTo>
                    <a:pt x="14751" y="22549"/>
                  </a:lnTo>
                  <a:lnTo>
                    <a:pt x="15271" y="22386"/>
                  </a:lnTo>
                  <a:lnTo>
                    <a:pt x="15758" y="22192"/>
                  </a:lnTo>
                  <a:lnTo>
                    <a:pt x="16246" y="21964"/>
                  </a:lnTo>
                  <a:lnTo>
                    <a:pt x="16733" y="21737"/>
                  </a:lnTo>
                  <a:lnTo>
                    <a:pt x="17155" y="21477"/>
                  </a:lnTo>
                  <a:lnTo>
                    <a:pt x="17578" y="21184"/>
                  </a:lnTo>
                  <a:lnTo>
                    <a:pt x="18000" y="20892"/>
                  </a:lnTo>
                  <a:lnTo>
                    <a:pt x="18358" y="20567"/>
                  </a:lnTo>
                  <a:lnTo>
                    <a:pt x="19137" y="19852"/>
                  </a:lnTo>
                  <a:lnTo>
                    <a:pt x="19917" y="19008"/>
                  </a:lnTo>
                  <a:lnTo>
                    <a:pt x="20339" y="18520"/>
                  </a:lnTo>
                  <a:lnTo>
                    <a:pt x="20729" y="18033"/>
                  </a:lnTo>
                  <a:lnTo>
                    <a:pt x="21152" y="17513"/>
                  </a:lnTo>
                  <a:lnTo>
                    <a:pt x="21509" y="16961"/>
                  </a:lnTo>
                  <a:lnTo>
                    <a:pt x="21866" y="16408"/>
                  </a:lnTo>
                  <a:lnTo>
                    <a:pt x="22224" y="15824"/>
                  </a:lnTo>
                  <a:lnTo>
                    <a:pt x="22516" y="15206"/>
                  </a:lnTo>
                  <a:lnTo>
                    <a:pt x="22776" y="14589"/>
                  </a:lnTo>
                  <a:lnTo>
                    <a:pt x="23004" y="13972"/>
                  </a:lnTo>
                  <a:lnTo>
                    <a:pt x="23199" y="13322"/>
                  </a:lnTo>
                  <a:lnTo>
                    <a:pt x="23328" y="12672"/>
                  </a:lnTo>
                  <a:lnTo>
                    <a:pt x="23393" y="11990"/>
                  </a:lnTo>
                  <a:lnTo>
                    <a:pt x="23426" y="11340"/>
                  </a:lnTo>
                  <a:lnTo>
                    <a:pt x="23393" y="10625"/>
                  </a:lnTo>
                  <a:lnTo>
                    <a:pt x="23361" y="9943"/>
                  </a:lnTo>
                  <a:lnTo>
                    <a:pt x="23231" y="9228"/>
                  </a:lnTo>
                  <a:lnTo>
                    <a:pt x="23101" y="8513"/>
                  </a:lnTo>
                  <a:lnTo>
                    <a:pt x="22939" y="7799"/>
                  </a:lnTo>
                  <a:lnTo>
                    <a:pt x="22711" y="7116"/>
                  </a:lnTo>
                  <a:lnTo>
                    <a:pt x="22451" y="6434"/>
                  </a:lnTo>
                  <a:lnTo>
                    <a:pt x="22159" y="5784"/>
                  </a:lnTo>
                  <a:lnTo>
                    <a:pt x="21834" y="5134"/>
                  </a:lnTo>
                  <a:lnTo>
                    <a:pt x="21444" y="4550"/>
                  </a:lnTo>
                  <a:lnTo>
                    <a:pt x="21022" y="3965"/>
                  </a:lnTo>
                  <a:lnTo>
                    <a:pt x="20567" y="3445"/>
                  </a:lnTo>
                  <a:lnTo>
                    <a:pt x="20079" y="2990"/>
                  </a:lnTo>
                  <a:lnTo>
                    <a:pt x="19560" y="2568"/>
                  </a:lnTo>
                  <a:lnTo>
                    <a:pt x="18975" y="2210"/>
                  </a:lnTo>
                  <a:lnTo>
                    <a:pt x="17838" y="1593"/>
                  </a:lnTo>
                  <a:lnTo>
                    <a:pt x="17285" y="1333"/>
                  </a:lnTo>
                  <a:lnTo>
                    <a:pt x="16701" y="1073"/>
                  </a:lnTo>
                  <a:lnTo>
                    <a:pt x="16148" y="846"/>
                  </a:lnTo>
                  <a:lnTo>
                    <a:pt x="15596" y="651"/>
                  </a:lnTo>
                  <a:lnTo>
                    <a:pt x="15011" y="456"/>
                  </a:lnTo>
                  <a:lnTo>
                    <a:pt x="14459" y="326"/>
                  </a:lnTo>
                  <a:lnTo>
                    <a:pt x="13874" y="196"/>
                  </a:lnTo>
                  <a:lnTo>
                    <a:pt x="13289" y="98"/>
                  </a:lnTo>
                  <a:lnTo>
                    <a:pt x="12672" y="33"/>
                  </a:lnTo>
                  <a:lnTo>
                    <a:pt x="1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 rot="-2938889">
              <a:off x="-3848188" y="2025920"/>
              <a:ext cx="151620" cy="151620"/>
            </a:xfrm>
            <a:custGeom>
              <a:rect b="b" l="l" r="r" t="t"/>
              <a:pathLst>
                <a:path extrusionOk="0" h="2925" w="2925">
                  <a:moveTo>
                    <a:pt x="1527" y="1"/>
                  </a:moveTo>
                  <a:lnTo>
                    <a:pt x="1235" y="33"/>
                  </a:lnTo>
                  <a:lnTo>
                    <a:pt x="975" y="98"/>
                  </a:lnTo>
                  <a:lnTo>
                    <a:pt x="715" y="228"/>
                  </a:lnTo>
                  <a:lnTo>
                    <a:pt x="488" y="390"/>
                  </a:lnTo>
                  <a:lnTo>
                    <a:pt x="260" y="618"/>
                  </a:lnTo>
                  <a:lnTo>
                    <a:pt x="130" y="878"/>
                  </a:lnTo>
                  <a:lnTo>
                    <a:pt x="33" y="1138"/>
                  </a:lnTo>
                  <a:lnTo>
                    <a:pt x="0" y="1430"/>
                  </a:lnTo>
                  <a:lnTo>
                    <a:pt x="0" y="1690"/>
                  </a:lnTo>
                  <a:lnTo>
                    <a:pt x="98" y="1982"/>
                  </a:lnTo>
                  <a:lnTo>
                    <a:pt x="195" y="2210"/>
                  </a:lnTo>
                  <a:lnTo>
                    <a:pt x="390" y="2470"/>
                  </a:lnTo>
                  <a:lnTo>
                    <a:pt x="585" y="2665"/>
                  </a:lnTo>
                  <a:lnTo>
                    <a:pt x="845" y="2795"/>
                  </a:lnTo>
                  <a:lnTo>
                    <a:pt x="1137" y="2892"/>
                  </a:lnTo>
                  <a:lnTo>
                    <a:pt x="1397" y="2925"/>
                  </a:lnTo>
                  <a:lnTo>
                    <a:pt x="1690" y="2925"/>
                  </a:lnTo>
                  <a:lnTo>
                    <a:pt x="1950" y="2860"/>
                  </a:lnTo>
                  <a:lnTo>
                    <a:pt x="2210" y="2730"/>
                  </a:lnTo>
                  <a:lnTo>
                    <a:pt x="2437" y="2567"/>
                  </a:lnTo>
                  <a:lnTo>
                    <a:pt x="2632" y="2340"/>
                  </a:lnTo>
                  <a:lnTo>
                    <a:pt x="2794" y="2080"/>
                  </a:lnTo>
                  <a:lnTo>
                    <a:pt x="2892" y="1820"/>
                  </a:lnTo>
                  <a:lnTo>
                    <a:pt x="2924" y="1528"/>
                  </a:lnTo>
                  <a:lnTo>
                    <a:pt x="2892" y="1235"/>
                  </a:lnTo>
                  <a:lnTo>
                    <a:pt x="2827" y="975"/>
                  </a:lnTo>
                  <a:lnTo>
                    <a:pt x="2729" y="715"/>
                  </a:lnTo>
                  <a:lnTo>
                    <a:pt x="2534" y="488"/>
                  </a:lnTo>
                  <a:lnTo>
                    <a:pt x="2307" y="293"/>
                  </a:lnTo>
                  <a:lnTo>
                    <a:pt x="2080" y="131"/>
                  </a:lnTo>
                  <a:lnTo>
                    <a:pt x="1787" y="33"/>
                  </a:lnTo>
                  <a:lnTo>
                    <a:pt x="15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 rot="-2938889">
              <a:off x="-3114694" y="1844719"/>
              <a:ext cx="151620" cy="151672"/>
            </a:xfrm>
            <a:custGeom>
              <a:rect b="b" l="l" r="r" t="t"/>
              <a:pathLst>
                <a:path extrusionOk="0" h="2926" w="2925">
                  <a:moveTo>
                    <a:pt x="1527" y="1"/>
                  </a:moveTo>
                  <a:lnTo>
                    <a:pt x="1235" y="33"/>
                  </a:lnTo>
                  <a:lnTo>
                    <a:pt x="975" y="98"/>
                  </a:lnTo>
                  <a:lnTo>
                    <a:pt x="715" y="228"/>
                  </a:lnTo>
                  <a:lnTo>
                    <a:pt x="487" y="391"/>
                  </a:lnTo>
                  <a:lnTo>
                    <a:pt x="292" y="618"/>
                  </a:lnTo>
                  <a:lnTo>
                    <a:pt x="130" y="878"/>
                  </a:lnTo>
                  <a:lnTo>
                    <a:pt x="33" y="1138"/>
                  </a:lnTo>
                  <a:lnTo>
                    <a:pt x="0" y="1431"/>
                  </a:lnTo>
                  <a:lnTo>
                    <a:pt x="33" y="1690"/>
                  </a:lnTo>
                  <a:lnTo>
                    <a:pt x="98" y="1983"/>
                  </a:lnTo>
                  <a:lnTo>
                    <a:pt x="195" y="2243"/>
                  </a:lnTo>
                  <a:lnTo>
                    <a:pt x="390" y="2470"/>
                  </a:lnTo>
                  <a:lnTo>
                    <a:pt x="617" y="2665"/>
                  </a:lnTo>
                  <a:lnTo>
                    <a:pt x="845" y="2795"/>
                  </a:lnTo>
                  <a:lnTo>
                    <a:pt x="1137" y="2893"/>
                  </a:lnTo>
                  <a:lnTo>
                    <a:pt x="1397" y="2925"/>
                  </a:lnTo>
                  <a:lnTo>
                    <a:pt x="1690" y="2925"/>
                  </a:lnTo>
                  <a:lnTo>
                    <a:pt x="1949" y="2860"/>
                  </a:lnTo>
                  <a:lnTo>
                    <a:pt x="2209" y="2730"/>
                  </a:lnTo>
                  <a:lnTo>
                    <a:pt x="2437" y="2568"/>
                  </a:lnTo>
                  <a:lnTo>
                    <a:pt x="2632" y="2340"/>
                  </a:lnTo>
                  <a:lnTo>
                    <a:pt x="2794" y="2080"/>
                  </a:lnTo>
                  <a:lnTo>
                    <a:pt x="2892" y="1820"/>
                  </a:lnTo>
                  <a:lnTo>
                    <a:pt x="2924" y="1528"/>
                  </a:lnTo>
                  <a:lnTo>
                    <a:pt x="2924" y="1236"/>
                  </a:lnTo>
                  <a:lnTo>
                    <a:pt x="2827" y="976"/>
                  </a:lnTo>
                  <a:lnTo>
                    <a:pt x="2729" y="716"/>
                  </a:lnTo>
                  <a:lnTo>
                    <a:pt x="2534" y="488"/>
                  </a:lnTo>
                  <a:lnTo>
                    <a:pt x="2339" y="293"/>
                  </a:lnTo>
                  <a:lnTo>
                    <a:pt x="2079" y="131"/>
                  </a:lnTo>
                  <a:lnTo>
                    <a:pt x="1787" y="33"/>
                  </a:lnTo>
                  <a:lnTo>
                    <a:pt x="15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 rot="-2938889">
              <a:off x="-3166333" y="1836932"/>
              <a:ext cx="79205" cy="79205"/>
            </a:xfrm>
            <a:custGeom>
              <a:rect b="b" l="l" r="r" t="t"/>
              <a:pathLst>
                <a:path extrusionOk="0" h="1528" w="1528">
                  <a:moveTo>
                    <a:pt x="650" y="1"/>
                  </a:moveTo>
                  <a:lnTo>
                    <a:pt x="520" y="33"/>
                  </a:lnTo>
                  <a:lnTo>
                    <a:pt x="358" y="98"/>
                  </a:lnTo>
                  <a:lnTo>
                    <a:pt x="260" y="196"/>
                  </a:lnTo>
                  <a:lnTo>
                    <a:pt x="130" y="326"/>
                  </a:lnTo>
                  <a:lnTo>
                    <a:pt x="65" y="456"/>
                  </a:lnTo>
                  <a:lnTo>
                    <a:pt x="0" y="586"/>
                  </a:lnTo>
                  <a:lnTo>
                    <a:pt x="0" y="748"/>
                  </a:lnTo>
                  <a:lnTo>
                    <a:pt x="0" y="878"/>
                  </a:lnTo>
                  <a:lnTo>
                    <a:pt x="33" y="1040"/>
                  </a:lnTo>
                  <a:lnTo>
                    <a:pt x="98" y="1170"/>
                  </a:lnTo>
                  <a:lnTo>
                    <a:pt x="195" y="1300"/>
                  </a:lnTo>
                  <a:lnTo>
                    <a:pt x="325" y="1398"/>
                  </a:lnTo>
                  <a:lnTo>
                    <a:pt x="455" y="1463"/>
                  </a:lnTo>
                  <a:lnTo>
                    <a:pt x="585" y="1528"/>
                  </a:lnTo>
                  <a:lnTo>
                    <a:pt x="878" y="1528"/>
                  </a:lnTo>
                  <a:lnTo>
                    <a:pt x="1040" y="1495"/>
                  </a:lnTo>
                  <a:lnTo>
                    <a:pt x="1170" y="1430"/>
                  </a:lnTo>
                  <a:lnTo>
                    <a:pt x="1300" y="1333"/>
                  </a:lnTo>
                  <a:lnTo>
                    <a:pt x="1398" y="1235"/>
                  </a:lnTo>
                  <a:lnTo>
                    <a:pt x="1463" y="1105"/>
                  </a:lnTo>
                  <a:lnTo>
                    <a:pt x="1528" y="943"/>
                  </a:lnTo>
                  <a:lnTo>
                    <a:pt x="1528" y="813"/>
                  </a:lnTo>
                  <a:lnTo>
                    <a:pt x="1528" y="651"/>
                  </a:lnTo>
                  <a:lnTo>
                    <a:pt x="1495" y="521"/>
                  </a:lnTo>
                  <a:lnTo>
                    <a:pt x="1430" y="358"/>
                  </a:lnTo>
                  <a:lnTo>
                    <a:pt x="1333" y="261"/>
                  </a:lnTo>
                  <a:lnTo>
                    <a:pt x="1235" y="131"/>
                  </a:lnTo>
                  <a:lnTo>
                    <a:pt x="1073" y="66"/>
                  </a:lnTo>
                  <a:lnTo>
                    <a:pt x="943" y="33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 rot="-2938889">
              <a:off x="-3755614" y="1970803"/>
              <a:ext cx="79205" cy="80916"/>
            </a:xfrm>
            <a:custGeom>
              <a:rect b="b" l="l" r="r" t="t"/>
              <a:pathLst>
                <a:path extrusionOk="0" h="1561" w="1528">
                  <a:moveTo>
                    <a:pt x="780" y="1"/>
                  </a:moveTo>
                  <a:lnTo>
                    <a:pt x="650" y="33"/>
                  </a:lnTo>
                  <a:lnTo>
                    <a:pt x="488" y="66"/>
                  </a:lnTo>
                  <a:lnTo>
                    <a:pt x="358" y="131"/>
                  </a:lnTo>
                  <a:lnTo>
                    <a:pt x="228" y="196"/>
                  </a:lnTo>
                  <a:lnTo>
                    <a:pt x="130" y="326"/>
                  </a:lnTo>
                  <a:lnTo>
                    <a:pt x="65" y="456"/>
                  </a:lnTo>
                  <a:lnTo>
                    <a:pt x="0" y="618"/>
                  </a:lnTo>
                  <a:lnTo>
                    <a:pt x="0" y="748"/>
                  </a:lnTo>
                  <a:lnTo>
                    <a:pt x="0" y="911"/>
                  </a:lnTo>
                  <a:lnTo>
                    <a:pt x="33" y="1041"/>
                  </a:lnTo>
                  <a:lnTo>
                    <a:pt x="98" y="1171"/>
                  </a:lnTo>
                  <a:lnTo>
                    <a:pt x="195" y="1301"/>
                  </a:lnTo>
                  <a:lnTo>
                    <a:pt x="293" y="1398"/>
                  </a:lnTo>
                  <a:lnTo>
                    <a:pt x="423" y="1495"/>
                  </a:lnTo>
                  <a:lnTo>
                    <a:pt x="585" y="1528"/>
                  </a:lnTo>
                  <a:lnTo>
                    <a:pt x="715" y="1560"/>
                  </a:lnTo>
                  <a:lnTo>
                    <a:pt x="878" y="1528"/>
                  </a:lnTo>
                  <a:lnTo>
                    <a:pt x="1008" y="1495"/>
                  </a:lnTo>
                  <a:lnTo>
                    <a:pt x="1170" y="1431"/>
                  </a:lnTo>
                  <a:lnTo>
                    <a:pt x="1267" y="1366"/>
                  </a:lnTo>
                  <a:lnTo>
                    <a:pt x="1365" y="1236"/>
                  </a:lnTo>
                  <a:lnTo>
                    <a:pt x="1462" y="1106"/>
                  </a:lnTo>
                  <a:lnTo>
                    <a:pt x="1495" y="943"/>
                  </a:lnTo>
                  <a:lnTo>
                    <a:pt x="1527" y="813"/>
                  </a:lnTo>
                  <a:lnTo>
                    <a:pt x="1527" y="651"/>
                  </a:lnTo>
                  <a:lnTo>
                    <a:pt x="1495" y="521"/>
                  </a:lnTo>
                  <a:lnTo>
                    <a:pt x="1430" y="391"/>
                  </a:lnTo>
                  <a:lnTo>
                    <a:pt x="1332" y="261"/>
                  </a:lnTo>
                  <a:lnTo>
                    <a:pt x="1202" y="163"/>
                  </a:lnTo>
                  <a:lnTo>
                    <a:pt x="1073" y="66"/>
                  </a:lnTo>
                  <a:lnTo>
                    <a:pt x="943" y="33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 rot="-2938889">
              <a:off x="-3460392" y="1983092"/>
              <a:ext cx="133114" cy="121348"/>
            </a:xfrm>
            <a:custGeom>
              <a:rect b="b" l="l" r="r" t="t"/>
              <a:pathLst>
                <a:path extrusionOk="0" h="2341" w="2568">
                  <a:moveTo>
                    <a:pt x="391" y="1"/>
                  </a:moveTo>
                  <a:lnTo>
                    <a:pt x="326" y="33"/>
                  </a:lnTo>
                  <a:lnTo>
                    <a:pt x="261" y="98"/>
                  </a:lnTo>
                  <a:lnTo>
                    <a:pt x="163" y="293"/>
                  </a:lnTo>
                  <a:lnTo>
                    <a:pt x="66" y="488"/>
                  </a:lnTo>
                  <a:lnTo>
                    <a:pt x="1" y="683"/>
                  </a:lnTo>
                  <a:lnTo>
                    <a:pt x="1" y="911"/>
                  </a:lnTo>
                  <a:lnTo>
                    <a:pt x="1" y="1106"/>
                  </a:lnTo>
                  <a:lnTo>
                    <a:pt x="66" y="1301"/>
                  </a:lnTo>
                  <a:lnTo>
                    <a:pt x="131" y="1528"/>
                  </a:lnTo>
                  <a:lnTo>
                    <a:pt x="228" y="1723"/>
                  </a:lnTo>
                  <a:lnTo>
                    <a:pt x="358" y="1885"/>
                  </a:lnTo>
                  <a:lnTo>
                    <a:pt x="521" y="2015"/>
                  </a:lnTo>
                  <a:lnTo>
                    <a:pt x="683" y="2145"/>
                  </a:lnTo>
                  <a:lnTo>
                    <a:pt x="878" y="2243"/>
                  </a:lnTo>
                  <a:lnTo>
                    <a:pt x="1073" y="2308"/>
                  </a:lnTo>
                  <a:lnTo>
                    <a:pt x="1301" y="2340"/>
                  </a:lnTo>
                  <a:lnTo>
                    <a:pt x="1495" y="2340"/>
                  </a:lnTo>
                  <a:lnTo>
                    <a:pt x="1723" y="2308"/>
                  </a:lnTo>
                  <a:lnTo>
                    <a:pt x="1950" y="2210"/>
                  </a:lnTo>
                  <a:lnTo>
                    <a:pt x="2178" y="2080"/>
                  </a:lnTo>
                  <a:lnTo>
                    <a:pt x="2373" y="1950"/>
                  </a:lnTo>
                  <a:lnTo>
                    <a:pt x="2535" y="1755"/>
                  </a:lnTo>
                  <a:lnTo>
                    <a:pt x="2568" y="1690"/>
                  </a:lnTo>
                  <a:lnTo>
                    <a:pt x="2568" y="1593"/>
                  </a:lnTo>
                  <a:lnTo>
                    <a:pt x="2535" y="1528"/>
                  </a:lnTo>
                  <a:lnTo>
                    <a:pt x="2470" y="1463"/>
                  </a:lnTo>
                  <a:lnTo>
                    <a:pt x="2405" y="1431"/>
                  </a:lnTo>
                  <a:lnTo>
                    <a:pt x="2340" y="1431"/>
                  </a:lnTo>
                  <a:lnTo>
                    <a:pt x="2275" y="1463"/>
                  </a:lnTo>
                  <a:lnTo>
                    <a:pt x="2210" y="1496"/>
                  </a:lnTo>
                  <a:lnTo>
                    <a:pt x="2048" y="1658"/>
                  </a:lnTo>
                  <a:lnTo>
                    <a:pt x="1918" y="1788"/>
                  </a:lnTo>
                  <a:lnTo>
                    <a:pt x="1723" y="1853"/>
                  </a:lnTo>
                  <a:lnTo>
                    <a:pt x="1560" y="1918"/>
                  </a:lnTo>
                  <a:lnTo>
                    <a:pt x="1366" y="1918"/>
                  </a:lnTo>
                  <a:lnTo>
                    <a:pt x="1171" y="1885"/>
                  </a:lnTo>
                  <a:lnTo>
                    <a:pt x="976" y="1820"/>
                  </a:lnTo>
                  <a:lnTo>
                    <a:pt x="813" y="1723"/>
                  </a:lnTo>
                  <a:lnTo>
                    <a:pt x="651" y="1593"/>
                  </a:lnTo>
                  <a:lnTo>
                    <a:pt x="553" y="1431"/>
                  </a:lnTo>
                  <a:lnTo>
                    <a:pt x="456" y="1268"/>
                  </a:lnTo>
                  <a:lnTo>
                    <a:pt x="423" y="1073"/>
                  </a:lnTo>
                  <a:lnTo>
                    <a:pt x="423" y="878"/>
                  </a:lnTo>
                  <a:lnTo>
                    <a:pt x="423" y="716"/>
                  </a:lnTo>
                  <a:lnTo>
                    <a:pt x="488" y="521"/>
                  </a:lnTo>
                  <a:lnTo>
                    <a:pt x="586" y="358"/>
                  </a:lnTo>
                  <a:lnTo>
                    <a:pt x="618" y="261"/>
                  </a:lnTo>
                  <a:lnTo>
                    <a:pt x="618" y="196"/>
                  </a:lnTo>
                  <a:lnTo>
                    <a:pt x="586" y="98"/>
                  </a:lnTo>
                  <a:lnTo>
                    <a:pt x="553" y="66"/>
                  </a:lnTo>
                  <a:lnTo>
                    <a:pt x="488" y="33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 rot="-2938889">
              <a:off x="-3646265" y="1602830"/>
              <a:ext cx="402557" cy="355386"/>
            </a:xfrm>
            <a:custGeom>
              <a:rect b="b" l="l" r="r" t="t"/>
              <a:pathLst>
                <a:path extrusionOk="0" h="6856" w="7766">
                  <a:moveTo>
                    <a:pt x="781" y="0"/>
                  </a:moveTo>
                  <a:lnTo>
                    <a:pt x="716" y="33"/>
                  </a:lnTo>
                  <a:lnTo>
                    <a:pt x="651" y="65"/>
                  </a:lnTo>
                  <a:lnTo>
                    <a:pt x="586" y="130"/>
                  </a:lnTo>
                  <a:lnTo>
                    <a:pt x="326" y="943"/>
                  </a:lnTo>
                  <a:lnTo>
                    <a:pt x="228" y="1365"/>
                  </a:lnTo>
                  <a:lnTo>
                    <a:pt x="131" y="1787"/>
                  </a:lnTo>
                  <a:lnTo>
                    <a:pt x="66" y="2210"/>
                  </a:lnTo>
                  <a:lnTo>
                    <a:pt x="33" y="2665"/>
                  </a:lnTo>
                  <a:lnTo>
                    <a:pt x="1" y="3087"/>
                  </a:lnTo>
                  <a:lnTo>
                    <a:pt x="33" y="3509"/>
                  </a:lnTo>
                  <a:lnTo>
                    <a:pt x="66" y="3769"/>
                  </a:lnTo>
                  <a:lnTo>
                    <a:pt x="131" y="3997"/>
                  </a:lnTo>
                  <a:lnTo>
                    <a:pt x="196" y="4257"/>
                  </a:lnTo>
                  <a:lnTo>
                    <a:pt x="293" y="4484"/>
                  </a:lnTo>
                  <a:lnTo>
                    <a:pt x="423" y="4679"/>
                  </a:lnTo>
                  <a:lnTo>
                    <a:pt x="586" y="4874"/>
                  </a:lnTo>
                  <a:lnTo>
                    <a:pt x="781" y="5036"/>
                  </a:lnTo>
                  <a:lnTo>
                    <a:pt x="1008" y="5166"/>
                  </a:lnTo>
                  <a:lnTo>
                    <a:pt x="1300" y="5296"/>
                  </a:lnTo>
                  <a:lnTo>
                    <a:pt x="1560" y="5361"/>
                  </a:lnTo>
                  <a:lnTo>
                    <a:pt x="1853" y="5394"/>
                  </a:lnTo>
                  <a:lnTo>
                    <a:pt x="2145" y="5394"/>
                  </a:lnTo>
                  <a:lnTo>
                    <a:pt x="2437" y="5329"/>
                  </a:lnTo>
                  <a:lnTo>
                    <a:pt x="2697" y="5231"/>
                  </a:lnTo>
                  <a:lnTo>
                    <a:pt x="2957" y="5069"/>
                  </a:lnTo>
                  <a:lnTo>
                    <a:pt x="3185" y="4874"/>
                  </a:lnTo>
                  <a:lnTo>
                    <a:pt x="3199" y="4854"/>
                  </a:lnTo>
                  <a:lnTo>
                    <a:pt x="3185" y="5036"/>
                  </a:lnTo>
                  <a:lnTo>
                    <a:pt x="3217" y="5459"/>
                  </a:lnTo>
                  <a:lnTo>
                    <a:pt x="3250" y="5686"/>
                  </a:lnTo>
                  <a:lnTo>
                    <a:pt x="3282" y="5914"/>
                  </a:lnTo>
                  <a:lnTo>
                    <a:pt x="3380" y="6109"/>
                  </a:lnTo>
                  <a:lnTo>
                    <a:pt x="3477" y="6271"/>
                  </a:lnTo>
                  <a:lnTo>
                    <a:pt x="3640" y="6433"/>
                  </a:lnTo>
                  <a:lnTo>
                    <a:pt x="3835" y="6531"/>
                  </a:lnTo>
                  <a:lnTo>
                    <a:pt x="4062" y="6563"/>
                  </a:lnTo>
                  <a:lnTo>
                    <a:pt x="4289" y="6531"/>
                  </a:lnTo>
                  <a:lnTo>
                    <a:pt x="4484" y="6466"/>
                  </a:lnTo>
                  <a:lnTo>
                    <a:pt x="4712" y="6368"/>
                  </a:lnTo>
                  <a:lnTo>
                    <a:pt x="4907" y="6271"/>
                  </a:lnTo>
                  <a:lnTo>
                    <a:pt x="5069" y="6109"/>
                  </a:lnTo>
                  <a:lnTo>
                    <a:pt x="5199" y="5946"/>
                  </a:lnTo>
                  <a:lnTo>
                    <a:pt x="5329" y="5784"/>
                  </a:lnTo>
                  <a:lnTo>
                    <a:pt x="5362" y="5735"/>
                  </a:lnTo>
                  <a:lnTo>
                    <a:pt x="5362" y="5735"/>
                  </a:lnTo>
                  <a:lnTo>
                    <a:pt x="5394" y="5881"/>
                  </a:lnTo>
                  <a:lnTo>
                    <a:pt x="5492" y="6174"/>
                  </a:lnTo>
                  <a:lnTo>
                    <a:pt x="5622" y="6401"/>
                  </a:lnTo>
                  <a:lnTo>
                    <a:pt x="5784" y="6628"/>
                  </a:lnTo>
                  <a:lnTo>
                    <a:pt x="5914" y="6726"/>
                  </a:lnTo>
                  <a:lnTo>
                    <a:pt x="6076" y="6791"/>
                  </a:lnTo>
                  <a:lnTo>
                    <a:pt x="6239" y="6856"/>
                  </a:lnTo>
                  <a:lnTo>
                    <a:pt x="6564" y="6856"/>
                  </a:lnTo>
                  <a:lnTo>
                    <a:pt x="6759" y="6791"/>
                  </a:lnTo>
                  <a:lnTo>
                    <a:pt x="6889" y="6758"/>
                  </a:lnTo>
                  <a:lnTo>
                    <a:pt x="7051" y="6661"/>
                  </a:lnTo>
                  <a:lnTo>
                    <a:pt x="7279" y="6466"/>
                  </a:lnTo>
                  <a:lnTo>
                    <a:pt x="7441" y="6271"/>
                  </a:lnTo>
                  <a:lnTo>
                    <a:pt x="7571" y="6011"/>
                  </a:lnTo>
                  <a:lnTo>
                    <a:pt x="7636" y="5751"/>
                  </a:lnTo>
                  <a:lnTo>
                    <a:pt x="7701" y="5459"/>
                  </a:lnTo>
                  <a:lnTo>
                    <a:pt x="7733" y="5166"/>
                  </a:lnTo>
                  <a:lnTo>
                    <a:pt x="7766" y="4647"/>
                  </a:lnTo>
                  <a:lnTo>
                    <a:pt x="7733" y="4549"/>
                  </a:lnTo>
                  <a:lnTo>
                    <a:pt x="7701" y="4484"/>
                  </a:lnTo>
                  <a:lnTo>
                    <a:pt x="7636" y="4419"/>
                  </a:lnTo>
                  <a:lnTo>
                    <a:pt x="7473" y="4419"/>
                  </a:lnTo>
                  <a:lnTo>
                    <a:pt x="7408" y="4452"/>
                  </a:lnTo>
                  <a:lnTo>
                    <a:pt x="7376" y="4517"/>
                  </a:lnTo>
                  <a:lnTo>
                    <a:pt x="7343" y="4582"/>
                  </a:lnTo>
                  <a:lnTo>
                    <a:pt x="7343" y="5036"/>
                  </a:lnTo>
                  <a:lnTo>
                    <a:pt x="7311" y="5264"/>
                  </a:lnTo>
                  <a:lnTo>
                    <a:pt x="7279" y="5524"/>
                  </a:lnTo>
                  <a:lnTo>
                    <a:pt x="7214" y="5751"/>
                  </a:lnTo>
                  <a:lnTo>
                    <a:pt x="7116" y="5946"/>
                  </a:lnTo>
                  <a:lnTo>
                    <a:pt x="7019" y="6141"/>
                  </a:lnTo>
                  <a:lnTo>
                    <a:pt x="6856" y="6303"/>
                  </a:lnTo>
                  <a:lnTo>
                    <a:pt x="6694" y="6401"/>
                  </a:lnTo>
                  <a:lnTo>
                    <a:pt x="6564" y="6433"/>
                  </a:lnTo>
                  <a:lnTo>
                    <a:pt x="6271" y="6433"/>
                  </a:lnTo>
                  <a:lnTo>
                    <a:pt x="6141" y="6368"/>
                  </a:lnTo>
                  <a:lnTo>
                    <a:pt x="6044" y="6271"/>
                  </a:lnTo>
                  <a:lnTo>
                    <a:pt x="5946" y="6174"/>
                  </a:lnTo>
                  <a:lnTo>
                    <a:pt x="5881" y="6011"/>
                  </a:lnTo>
                  <a:lnTo>
                    <a:pt x="5784" y="5654"/>
                  </a:lnTo>
                  <a:lnTo>
                    <a:pt x="5719" y="5264"/>
                  </a:lnTo>
                  <a:lnTo>
                    <a:pt x="5719" y="4874"/>
                  </a:lnTo>
                  <a:lnTo>
                    <a:pt x="5751" y="4484"/>
                  </a:lnTo>
                  <a:lnTo>
                    <a:pt x="5751" y="4419"/>
                  </a:lnTo>
                  <a:lnTo>
                    <a:pt x="5686" y="4354"/>
                  </a:lnTo>
                  <a:lnTo>
                    <a:pt x="5622" y="4289"/>
                  </a:lnTo>
                  <a:lnTo>
                    <a:pt x="5492" y="4289"/>
                  </a:lnTo>
                  <a:lnTo>
                    <a:pt x="5427" y="4322"/>
                  </a:lnTo>
                  <a:lnTo>
                    <a:pt x="5362" y="4387"/>
                  </a:lnTo>
                  <a:lnTo>
                    <a:pt x="5329" y="4452"/>
                  </a:lnTo>
                  <a:lnTo>
                    <a:pt x="5297" y="4809"/>
                  </a:lnTo>
                  <a:lnTo>
                    <a:pt x="5199" y="5134"/>
                  </a:lnTo>
                  <a:lnTo>
                    <a:pt x="5069" y="5426"/>
                  </a:lnTo>
                  <a:lnTo>
                    <a:pt x="4874" y="5719"/>
                  </a:lnTo>
                  <a:lnTo>
                    <a:pt x="4679" y="5881"/>
                  </a:lnTo>
                  <a:lnTo>
                    <a:pt x="4452" y="6044"/>
                  </a:lnTo>
                  <a:lnTo>
                    <a:pt x="4322" y="6109"/>
                  </a:lnTo>
                  <a:lnTo>
                    <a:pt x="4192" y="6141"/>
                  </a:lnTo>
                  <a:lnTo>
                    <a:pt x="3965" y="6141"/>
                  </a:lnTo>
                  <a:lnTo>
                    <a:pt x="3835" y="6044"/>
                  </a:lnTo>
                  <a:lnTo>
                    <a:pt x="3770" y="5946"/>
                  </a:lnTo>
                  <a:lnTo>
                    <a:pt x="3705" y="5816"/>
                  </a:lnTo>
                  <a:lnTo>
                    <a:pt x="3672" y="5686"/>
                  </a:lnTo>
                  <a:lnTo>
                    <a:pt x="3640" y="5394"/>
                  </a:lnTo>
                  <a:lnTo>
                    <a:pt x="3607" y="5101"/>
                  </a:lnTo>
                  <a:lnTo>
                    <a:pt x="3607" y="4841"/>
                  </a:lnTo>
                  <a:lnTo>
                    <a:pt x="3607" y="4549"/>
                  </a:lnTo>
                  <a:lnTo>
                    <a:pt x="3705" y="3964"/>
                  </a:lnTo>
                  <a:lnTo>
                    <a:pt x="3729" y="3826"/>
                  </a:lnTo>
                  <a:lnTo>
                    <a:pt x="3737" y="3802"/>
                  </a:lnTo>
                  <a:lnTo>
                    <a:pt x="3802" y="3412"/>
                  </a:lnTo>
                  <a:lnTo>
                    <a:pt x="3802" y="3314"/>
                  </a:lnTo>
                  <a:lnTo>
                    <a:pt x="3770" y="3249"/>
                  </a:lnTo>
                  <a:lnTo>
                    <a:pt x="3705" y="3217"/>
                  </a:lnTo>
                  <a:lnTo>
                    <a:pt x="3640" y="3184"/>
                  </a:lnTo>
                  <a:lnTo>
                    <a:pt x="3542" y="3184"/>
                  </a:lnTo>
                  <a:lnTo>
                    <a:pt x="3477" y="3217"/>
                  </a:lnTo>
                  <a:lnTo>
                    <a:pt x="3412" y="3282"/>
                  </a:lnTo>
                  <a:lnTo>
                    <a:pt x="3380" y="3379"/>
                  </a:lnTo>
                  <a:lnTo>
                    <a:pt x="3315" y="3769"/>
                  </a:lnTo>
                  <a:lnTo>
                    <a:pt x="3185" y="4127"/>
                  </a:lnTo>
                  <a:lnTo>
                    <a:pt x="3087" y="4322"/>
                  </a:lnTo>
                  <a:lnTo>
                    <a:pt x="2957" y="4484"/>
                  </a:lnTo>
                  <a:lnTo>
                    <a:pt x="2827" y="4614"/>
                  </a:lnTo>
                  <a:lnTo>
                    <a:pt x="2697" y="4744"/>
                  </a:lnTo>
                  <a:lnTo>
                    <a:pt x="2535" y="4841"/>
                  </a:lnTo>
                  <a:lnTo>
                    <a:pt x="2405" y="4906"/>
                  </a:lnTo>
                  <a:lnTo>
                    <a:pt x="2243" y="4971"/>
                  </a:lnTo>
                  <a:lnTo>
                    <a:pt x="1755" y="4971"/>
                  </a:lnTo>
                  <a:lnTo>
                    <a:pt x="1463" y="4906"/>
                  </a:lnTo>
                  <a:lnTo>
                    <a:pt x="1170" y="4776"/>
                  </a:lnTo>
                  <a:lnTo>
                    <a:pt x="910" y="4582"/>
                  </a:lnTo>
                  <a:lnTo>
                    <a:pt x="716" y="4322"/>
                  </a:lnTo>
                  <a:lnTo>
                    <a:pt x="618" y="4192"/>
                  </a:lnTo>
                  <a:lnTo>
                    <a:pt x="553" y="4029"/>
                  </a:lnTo>
                  <a:lnTo>
                    <a:pt x="456" y="3574"/>
                  </a:lnTo>
                  <a:lnTo>
                    <a:pt x="391" y="3119"/>
                  </a:lnTo>
                  <a:lnTo>
                    <a:pt x="423" y="2632"/>
                  </a:lnTo>
                  <a:lnTo>
                    <a:pt x="488" y="2145"/>
                  </a:lnTo>
                  <a:lnTo>
                    <a:pt x="553" y="1657"/>
                  </a:lnTo>
                  <a:lnTo>
                    <a:pt x="683" y="1170"/>
                  </a:lnTo>
                  <a:lnTo>
                    <a:pt x="845" y="715"/>
                  </a:lnTo>
                  <a:lnTo>
                    <a:pt x="975" y="293"/>
                  </a:lnTo>
                  <a:lnTo>
                    <a:pt x="1008" y="195"/>
                  </a:lnTo>
                  <a:lnTo>
                    <a:pt x="975" y="130"/>
                  </a:lnTo>
                  <a:lnTo>
                    <a:pt x="943" y="65"/>
                  </a:lnTo>
                  <a:lnTo>
                    <a:pt x="878" y="33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 rot="-2938889">
              <a:off x="-3609916" y="2413682"/>
              <a:ext cx="1012250" cy="304898"/>
            </a:xfrm>
            <a:custGeom>
              <a:rect b="b" l="l" r="r" t="t"/>
              <a:pathLst>
                <a:path extrusionOk="0" h="5882" w="19528">
                  <a:moveTo>
                    <a:pt x="2048" y="1"/>
                  </a:moveTo>
                  <a:lnTo>
                    <a:pt x="1690" y="33"/>
                  </a:lnTo>
                  <a:lnTo>
                    <a:pt x="1333" y="98"/>
                  </a:lnTo>
                  <a:lnTo>
                    <a:pt x="1138" y="196"/>
                  </a:lnTo>
                  <a:lnTo>
                    <a:pt x="943" y="261"/>
                  </a:lnTo>
                  <a:lnTo>
                    <a:pt x="586" y="488"/>
                  </a:lnTo>
                  <a:lnTo>
                    <a:pt x="293" y="780"/>
                  </a:lnTo>
                  <a:lnTo>
                    <a:pt x="1" y="1073"/>
                  </a:lnTo>
                  <a:lnTo>
                    <a:pt x="293" y="1528"/>
                  </a:lnTo>
                  <a:lnTo>
                    <a:pt x="586" y="1950"/>
                  </a:lnTo>
                  <a:lnTo>
                    <a:pt x="813" y="1658"/>
                  </a:lnTo>
                  <a:lnTo>
                    <a:pt x="1073" y="1398"/>
                  </a:lnTo>
                  <a:lnTo>
                    <a:pt x="1333" y="1203"/>
                  </a:lnTo>
                  <a:lnTo>
                    <a:pt x="1463" y="1105"/>
                  </a:lnTo>
                  <a:lnTo>
                    <a:pt x="1625" y="1073"/>
                  </a:lnTo>
                  <a:lnTo>
                    <a:pt x="1853" y="1008"/>
                  </a:lnTo>
                  <a:lnTo>
                    <a:pt x="2080" y="1008"/>
                  </a:lnTo>
                  <a:lnTo>
                    <a:pt x="2340" y="1040"/>
                  </a:lnTo>
                  <a:lnTo>
                    <a:pt x="2567" y="1105"/>
                  </a:lnTo>
                  <a:lnTo>
                    <a:pt x="2860" y="1235"/>
                  </a:lnTo>
                  <a:lnTo>
                    <a:pt x="3120" y="1398"/>
                  </a:lnTo>
                  <a:lnTo>
                    <a:pt x="3412" y="1593"/>
                  </a:lnTo>
                  <a:lnTo>
                    <a:pt x="3705" y="1853"/>
                  </a:lnTo>
                  <a:lnTo>
                    <a:pt x="4939" y="2957"/>
                  </a:lnTo>
                  <a:lnTo>
                    <a:pt x="5881" y="3802"/>
                  </a:lnTo>
                  <a:lnTo>
                    <a:pt x="6336" y="4192"/>
                  </a:lnTo>
                  <a:lnTo>
                    <a:pt x="6791" y="4549"/>
                  </a:lnTo>
                  <a:lnTo>
                    <a:pt x="7246" y="4874"/>
                  </a:lnTo>
                  <a:lnTo>
                    <a:pt x="7701" y="5167"/>
                  </a:lnTo>
                  <a:lnTo>
                    <a:pt x="8156" y="5426"/>
                  </a:lnTo>
                  <a:lnTo>
                    <a:pt x="8643" y="5621"/>
                  </a:lnTo>
                  <a:lnTo>
                    <a:pt x="9130" y="5751"/>
                  </a:lnTo>
                  <a:lnTo>
                    <a:pt x="9683" y="5849"/>
                  </a:lnTo>
                  <a:lnTo>
                    <a:pt x="10235" y="5881"/>
                  </a:lnTo>
                  <a:lnTo>
                    <a:pt x="10852" y="5849"/>
                  </a:lnTo>
                  <a:lnTo>
                    <a:pt x="11502" y="5751"/>
                  </a:lnTo>
                  <a:lnTo>
                    <a:pt x="12184" y="5589"/>
                  </a:lnTo>
                  <a:lnTo>
                    <a:pt x="12932" y="5329"/>
                  </a:lnTo>
                  <a:lnTo>
                    <a:pt x="13744" y="5004"/>
                  </a:lnTo>
                  <a:lnTo>
                    <a:pt x="15921" y="4094"/>
                  </a:lnTo>
                  <a:lnTo>
                    <a:pt x="16733" y="3770"/>
                  </a:lnTo>
                  <a:lnTo>
                    <a:pt x="17383" y="3542"/>
                  </a:lnTo>
                  <a:lnTo>
                    <a:pt x="17903" y="3380"/>
                  </a:lnTo>
                  <a:lnTo>
                    <a:pt x="18293" y="3315"/>
                  </a:lnTo>
                  <a:lnTo>
                    <a:pt x="18747" y="3315"/>
                  </a:lnTo>
                  <a:lnTo>
                    <a:pt x="18877" y="3380"/>
                  </a:lnTo>
                  <a:lnTo>
                    <a:pt x="19527" y="2600"/>
                  </a:lnTo>
                  <a:lnTo>
                    <a:pt x="19332" y="2470"/>
                  </a:lnTo>
                  <a:lnTo>
                    <a:pt x="19105" y="2372"/>
                  </a:lnTo>
                  <a:lnTo>
                    <a:pt x="18877" y="2340"/>
                  </a:lnTo>
                  <a:lnTo>
                    <a:pt x="18650" y="2307"/>
                  </a:lnTo>
                  <a:lnTo>
                    <a:pt x="18098" y="2307"/>
                  </a:lnTo>
                  <a:lnTo>
                    <a:pt x="17805" y="2372"/>
                  </a:lnTo>
                  <a:lnTo>
                    <a:pt x="17480" y="2470"/>
                  </a:lnTo>
                  <a:lnTo>
                    <a:pt x="16701" y="2697"/>
                  </a:lnTo>
                  <a:lnTo>
                    <a:pt x="15791" y="3055"/>
                  </a:lnTo>
                  <a:lnTo>
                    <a:pt x="13354" y="4094"/>
                  </a:lnTo>
                  <a:lnTo>
                    <a:pt x="12639" y="4387"/>
                  </a:lnTo>
                  <a:lnTo>
                    <a:pt x="12022" y="4582"/>
                  </a:lnTo>
                  <a:lnTo>
                    <a:pt x="11405" y="4744"/>
                  </a:lnTo>
                  <a:lnTo>
                    <a:pt x="10852" y="4842"/>
                  </a:lnTo>
                  <a:lnTo>
                    <a:pt x="10365" y="4874"/>
                  </a:lnTo>
                  <a:lnTo>
                    <a:pt x="9878" y="4874"/>
                  </a:lnTo>
                  <a:lnTo>
                    <a:pt x="9423" y="4809"/>
                  </a:lnTo>
                  <a:lnTo>
                    <a:pt x="9000" y="4679"/>
                  </a:lnTo>
                  <a:lnTo>
                    <a:pt x="8578" y="4517"/>
                  </a:lnTo>
                  <a:lnTo>
                    <a:pt x="8156" y="4289"/>
                  </a:lnTo>
                  <a:lnTo>
                    <a:pt x="7766" y="4029"/>
                  </a:lnTo>
                  <a:lnTo>
                    <a:pt x="7343" y="3737"/>
                  </a:lnTo>
                  <a:lnTo>
                    <a:pt x="6954" y="3412"/>
                  </a:lnTo>
                  <a:lnTo>
                    <a:pt x="6531" y="3055"/>
                  </a:lnTo>
                  <a:lnTo>
                    <a:pt x="5621" y="2210"/>
                  </a:lnTo>
                  <a:lnTo>
                    <a:pt x="4354" y="1105"/>
                  </a:lnTo>
                  <a:lnTo>
                    <a:pt x="3965" y="748"/>
                  </a:lnTo>
                  <a:lnTo>
                    <a:pt x="3575" y="488"/>
                  </a:lnTo>
                  <a:lnTo>
                    <a:pt x="3185" y="293"/>
                  </a:lnTo>
                  <a:lnTo>
                    <a:pt x="2795" y="131"/>
                  </a:lnTo>
                  <a:lnTo>
                    <a:pt x="2405" y="33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 rot="-2938889">
              <a:off x="-3985371" y="1961652"/>
              <a:ext cx="1214306" cy="646756"/>
            </a:xfrm>
            <a:custGeom>
              <a:rect b="b" l="l" r="r" t="t"/>
              <a:pathLst>
                <a:path extrusionOk="0" h="12477" w="23426">
                  <a:moveTo>
                    <a:pt x="4062" y="0"/>
                  </a:moveTo>
                  <a:lnTo>
                    <a:pt x="3704" y="33"/>
                  </a:lnTo>
                  <a:lnTo>
                    <a:pt x="3380" y="65"/>
                  </a:lnTo>
                  <a:lnTo>
                    <a:pt x="3120" y="130"/>
                  </a:lnTo>
                  <a:lnTo>
                    <a:pt x="2860" y="227"/>
                  </a:lnTo>
                  <a:lnTo>
                    <a:pt x="2372" y="422"/>
                  </a:lnTo>
                  <a:lnTo>
                    <a:pt x="2080" y="942"/>
                  </a:lnTo>
                  <a:lnTo>
                    <a:pt x="1755" y="1462"/>
                  </a:lnTo>
                  <a:lnTo>
                    <a:pt x="1463" y="2014"/>
                  </a:lnTo>
                  <a:lnTo>
                    <a:pt x="1203" y="2599"/>
                  </a:lnTo>
                  <a:lnTo>
                    <a:pt x="1690" y="2112"/>
                  </a:lnTo>
                  <a:lnTo>
                    <a:pt x="1983" y="1852"/>
                  </a:lnTo>
                  <a:lnTo>
                    <a:pt x="2275" y="1657"/>
                  </a:lnTo>
                  <a:lnTo>
                    <a:pt x="2567" y="1462"/>
                  </a:lnTo>
                  <a:lnTo>
                    <a:pt x="2892" y="1267"/>
                  </a:lnTo>
                  <a:lnTo>
                    <a:pt x="3217" y="1137"/>
                  </a:lnTo>
                  <a:lnTo>
                    <a:pt x="3575" y="1040"/>
                  </a:lnTo>
                  <a:lnTo>
                    <a:pt x="3802" y="1007"/>
                  </a:lnTo>
                  <a:lnTo>
                    <a:pt x="4062" y="1007"/>
                  </a:lnTo>
                  <a:lnTo>
                    <a:pt x="4289" y="1040"/>
                  </a:lnTo>
                  <a:lnTo>
                    <a:pt x="4549" y="1072"/>
                  </a:lnTo>
                  <a:lnTo>
                    <a:pt x="4777" y="1137"/>
                  </a:lnTo>
                  <a:lnTo>
                    <a:pt x="5004" y="1235"/>
                  </a:lnTo>
                  <a:lnTo>
                    <a:pt x="5264" y="1365"/>
                  </a:lnTo>
                  <a:lnTo>
                    <a:pt x="5491" y="1527"/>
                  </a:lnTo>
                  <a:lnTo>
                    <a:pt x="5946" y="1884"/>
                  </a:lnTo>
                  <a:lnTo>
                    <a:pt x="6401" y="2274"/>
                  </a:lnTo>
                  <a:lnTo>
                    <a:pt x="6791" y="2664"/>
                  </a:lnTo>
                  <a:lnTo>
                    <a:pt x="7116" y="3054"/>
                  </a:lnTo>
                  <a:lnTo>
                    <a:pt x="7441" y="3444"/>
                  </a:lnTo>
                  <a:lnTo>
                    <a:pt x="7766" y="3834"/>
                  </a:lnTo>
                  <a:lnTo>
                    <a:pt x="8351" y="4679"/>
                  </a:lnTo>
                  <a:lnTo>
                    <a:pt x="9098" y="5686"/>
                  </a:lnTo>
                  <a:lnTo>
                    <a:pt x="9520" y="6206"/>
                  </a:lnTo>
                  <a:lnTo>
                    <a:pt x="9943" y="6693"/>
                  </a:lnTo>
                  <a:lnTo>
                    <a:pt x="10462" y="7213"/>
                  </a:lnTo>
                  <a:lnTo>
                    <a:pt x="11015" y="7668"/>
                  </a:lnTo>
                  <a:lnTo>
                    <a:pt x="11665" y="8155"/>
                  </a:lnTo>
                  <a:lnTo>
                    <a:pt x="12412" y="8577"/>
                  </a:lnTo>
                  <a:lnTo>
                    <a:pt x="13094" y="8935"/>
                  </a:lnTo>
                  <a:lnTo>
                    <a:pt x="13744" y="9227"/>
                  </a:lnTo>
                  <a:lnTo>
                    <a:pt x="14426" y="9455"/>
                  </a:lnTo>
                  <a:lnTo>
                    <a:pt x="15141" y="9650"/>
                  </a:lnTo>
                  <a:lnTo>
                    <a:pt x="15823" y="9812"/>
                  </a:lnTo>
                  <a:lnTo>
                    <a:pt x="16506" y="9942"/>
                  </a:lnTo>
                  <a:lnTo>
                    <a:pt x="17220" y="10007"/>
                  </a:lnTo>
                  <a:lnTo>
                    <a:pt x="17903" y="10039"/>
                  </a:lnTo>
                  <a:lnTo>
                    <a:pt x="18585" y="10007"/>
                  </a:lnTo>
                  <a:lnTo>
                    <a:pt x="19267" y="9974"/>
                  </a:lnTo>
                  <a:lnTo>
                    <a:pt x="19917" y="9844"/>
                  </a:lnTo>
                  <a:lnTo>
                    <a:pt x="20567" y="9715"/>
                  </a:lnTo>
                  <a:lnTo>
                    <a:pt x="21184" y="9520"/>
                  </a:lnTo>
                  <a:lnTo>
                    <a:pt x="21801" y="9292"/>
                  </a:lnTo>
                  <a:lnTo>
                    <a:pt x="22386" y="9000"/>
                  </a:lnTo>
                  <a:lnTo>
                    <a:pt x="22939" y="8707"/>
                  </a:lnTo>
                  <a:lnTo>
                    <a:pt x="22874" y="8772"/>
                  </a:lnTo>
                  <a:lnTo>
                    <a:pt x="22679" y="8967"/>
                  </a:lnTo>
                  <a:lnTo>
                    <a:pt x="22126" y="9390"/>
                  </a:lnTo>
                  <a:lnTo>
                    <a:pt x="21736" y="9682"/>
                  </a:lnTo>
                  <a:lnTo>
                    <a:pt x="21249" y="9974"/>
                  </a:lnTo>
                  <a:lnTo>
                    <a:pt x="20697" y="10299"/>
                  </a:lnTo>
                  <a:lnTo>
                    <a:pt x="20047" y="10592"/>
                  </a:lnTo>
                  <a:lnTo>
                    <a:pt x="19332" y="10884"/>
                  </a:lnTo>
                  <a:lnTo>
                    <a:pt x="18552" y="11112"/>
                  </a:lnTo>
                  <a:lnTo>
                    <a:pt x="17708" y="11307"/>
                  </a:lnTo>
                  <a:lnTo>
                    <a:pt x="17253" y="11404"/>
                  </a:lnTo>
                  <a:lnTo>
                    <a:pt x="16765" y="11436"/>
                  </a:lnTo>
                  <a:lnTo>
                    <a:pt x="16278" y="11469"/>
                  </a:lnTo>
                  <a:lnTo>
                    <a:pt x="15791" y="11501"/>
                  </a:lnTo>
                  <a:lnTo>
                    <a:pt x="15271" y="11469"/>
                  </a:lnTo>
                  <a:lnTo>
                    <a:pt x="14719" y="11436"/>
                  </a:lnTo>
                  <a:lnTo>
                    <a:pt x="14166" y="11404"/>
                  </a:lnTo>
                  <a:lnTo>
                    <a:pt x="13614" y="11307"/>
                  </a:lnTo>
                  <a:lnTo>
                    <a:pt x="13029" y="11177"/>
                  </a:lnTo>
                  <a:lnTo>
                    <a:pt x="12444" y="11014"/>
                  </a:lnTo>
                  <a:lnTo>
                    <a:pt x="11632" y="10787"/>
                  </a:lnTo>
                  <a:lnTo>
                    <a:pt x="10852" y="10494"/>
                  </a:lnTo>
                  <a:lnTo>
                    <a:pt x="10105" y="10169"/>
                  </a:lnTo>
                  <a:lnTo>
                    <a:pt x="9358" y="9812"/>
                  </a:lnTo>
                  <a:lnTo>
                    <a:pt x="8643" y="9455"/>
                  </a:lnTo>
                  <a:lnTo>
                    <a:pt x="7961" y="9097"/>
                  </a:lnTo>
                  <a:lnTo>
                    <a:pt x="6596" y="8350"/>
                  </a:lnTo>
                  <a:lnTo>
                    <a:pt x="5686" y="7830"/>
                  </a:lnTo>
                  <a:lnTo>
                    <a:pt x="4777" y="7343"/>
                  </a:lnTo>
                  <a:lnTo>
                    <a:pt x="3932" y="6953"/>
                  </a:lnTo>
                  <a:lnTo>
                    <a:pt x="3477" y="6758"/>
                  </a:lnTo>
                  <a:lnTo>
                    <a:pt x="3087" y="6595"/>
                  </a:lnTo>
                  <a:lnTo>
                    <a:pt x="2665" y="6466"/>
                  </a:lnTo>
                  <a:lnTo>
                    <a:pt x="2275" y="6368"/>
                  </a:lnTo>
                  <a:lnTo>
                    <a:pt x="1885" y="6303"/>
                  </a:lnTo>
                  <a:lnTo>
                    <a:pt x="1495" y="6271"/>
                  </a:lnTo>
                  <a:lnTo>
                    <a:pt x="1105" y="6303"/>
                  </a:lnTo>
                  <a:lnTo>
                    <a:pt x="748" y="6336"/>
                  </a:lnTo>
                  <a:lnTo>
                    <a:pt x="391" y="6433"/>
                  </a:lnTo>
                  <a:lnTo>
                    <a:pt x="33" y="6595"/>
                  </a:lnTo>
                  <a:lnTo>
                    <a:pt x="1" y="7213"/>
                  </a:lnTo>
                  <a:lnTo>
                    <a:pt x="33" y="7798"/>
                  </a:lnTo>
                  <a:lnTo>
                    <a:pt x="293" y="7603"/>
                  </a:lnTo>
                  <a:lnTo>
                    <a:pt x="553" y="7473"/>
                  </a:lnTo>
                  <a:lnTo>
                    <a:pt x="845" y="7375"/>
                  </a:lnTo>
                  <a:lnTo>
                    <a:pt x="1138" y="7310"/>
                  </a:lnTo>
                  <a:lnTo>
                    <a:pt x="1788" y="7310"/>
                  </a:lnTo>
                  <a:lnTo>
                    <a:pt x="2112" y="7375"/>
                  </a:lnTo>
                  <a:lnTo>
                    <a:pt x="2470" y="7473"/>
                  </a:lnTo>
                  <a:lnTo>
                    <a:pt x="2860" y="7603"/>
                  </a:lnTo>
                  <a:lnTo>
                    <a:pt x="3250" y="7765"/>
                  </a:lnTo>
                  <a:lnTo>
                    <a:pt x="4127" y="8155"/>
                  </a:lnTo>
                  <a:lnTo>
                    <a:pt x="5069" y="8642"/>
                  </a:lnTo>
                  <a:lnTo>
                    <a:pt x="6109" y="9227"/>
                  </a:lnTo>
                  <a:lnTo>
                    <a:pt x="7506" y="9974"/>
                  </a:lnTo>
                  <a:lnTo>
                    <a:pt x="8221" y="10364"/>
                  </a:lnTo>
                  <a:lnTo>
                    <a:pt x="8968" y="10754"/>
                  </a:lnTo>
                  <a:lnTo>
                    <a:pt x="9715" y="11079"/>
                  </a:lnTo>
                  <a:lnTo>
                    <a:pt x="10527" y="11436"/>
                  </a:lnTo>
                  <a:lnTo>
                    <a:pt x="11340" y="11729"/>
                  </a:lnTo>
                  <a:lnTo>
                    <a:pt x="12152" y="11989"/>
                  </a:lnTo>
                  <a:lnTo>
                    <a:pt x="13062" y="12216"/>
                  </a:lnTo>
                  <a:lnTo>
                    <a:pt x="13971" y="12379"/>
                  </a:lnTo>
                  <a:lnTo>
                    <a:pt x="14816" y="12444"/>
                  </a:lnTo>
                  <a:lnTo>
                    <a:pt x="15661" y="12476"/>
                  </a:lnTo>
                  <a:lnTo>
                    <a:pt x="16441" y="12476"/>
                  </a:lnTo>
                  <a:lnTo>
                    <a:pt x="17220" y="12379"/>
                  </a:lnTo>
                  <a:lnTo>
                    <a:pt x="17935" y="12281"/>
                  </a:lnTo>
                  <a:lnTo>
                    <a:pt x="18617" y="12119"/>
                  </a:lnTo>
                  <a:lnTo>
                    <a:pt x="19300" y="11924"/>
                  </a:lnTo>
                  <a:lnTo>
                    <a:pt x="19917" y="11729"/>
                  </a:lnTo>
                  <a:lnTo>
                    <a:pt x="20502" y="11501"/>
                  </a:lnTo>
                  <a:lnTo>
                    <a:pt x="21022" y="11242"/>
                  </a:lnTo>
                  <a:lnTo>
                    <a:pt x="21542" y="10982"/>
                  </a:lnTo>
                  <a:lnTo>
                    <a:pt x="21996" y="10722"/>
                  </a:lnTo>
                  <a:lnTo>
                    <a:pt x="22419" y="10462"/>
                  </a:lnTo>
                  <a:lnTo>
                    <a:pt x="22776" y="10202"/>
                  </a:lnTo>
                  <a:lnTo>
                    <a:pt x="23004" y="9552"/>
                  </a:lnTo>
                  <a:lnTo>
                    <a:pt x="23199" y="8902"/>
                  </a:lnTo>
                  <a:lnTo>
                    <a:pt x="23328" y="8220"/>
                  </a:lnTo>
                  <a:lnTo>
                    <a:pt x="23393" y="7538"/>
                  </a:lnTo>
                  <a:lnTo>
                    <a:pt x="23426" y="7115"/>
                  </a:lnTo>
                  <a:lnTo>
                    <a:pt x="23426" y="7115"/>
                  </a:lnTo>
                  <a:lnTo>
                    <a:pt x="23036" y="7408"/>
                  </a:lnTo>
                  <a:lnTo>
                    <a:pt x="22516" y="7765"/>
                  </a:lnTo>
                  <a:lnTo>
                    <a:pt x="21996" y="8090"/>
                  </a:lnTo>
                  <a:lnTo>
                    <a:pt x="21412" y="8382"/>
                  </a:lnTo>
                  <a:lnTo>
                    <a:pt x="20827" y="8610"/>
                  </a:lnTo>
                  <a:lnTo>
                    <a:pt x="20209" y="8772"/>
                  </a:lnTo>
                  <a:lnTo>
                    <a:pt x="19592" y="8902"/>
                  </a:lnTo>
                  <a:lnTo>
                    <a:pt x="18942" y="9000"/>
                  </a:lnTo>
                  <a:lnTo>
                    <a:pt x="18260" y="9032"/>
                  </a:lnTo>
                  <a:lnTo>
                    <a:pt x="17610" y="9032"/>
                  </a:lnTo>
                  <a:lnTo>
                    <a:pt x="16928" y="9000"/>
                  </a:lnTo>
                  <a:lnTo>
                    <a:pt x="16246" y="8902"/>
                  </a:lnTo>
                  <a:lnTo>
                    <a:pt x="15563" y="8740"/>
                  </a:lnTo>
                  <a:lnTo>
                    <a:pt x="14881" y="8545"/>
                  </a:lnTo>
                  <a:lnTo>
                    <a:pt x="14199" y="8317"/>
                  </a:lnTo>
                  <a:lnTo>
                    <a:pt x="13549" y="8025"/>
                  </a:lnTo>
                  <a:lnTo>
                    <a:pt x="12899" y="7700"/>
                  </a:lnTo>
                  <a:lnTo>
                    <a:pt x="12217" y="7310"/>
                  </a:lnTo>
                  <a:lnTo>
                    <a:pt x="11632" y="6888"/>
                  </a:lnTo>
                  <a:lnTo>
                    <a:pt x="11112" y="6466"/>
                  </a:lnTo>
                  <a:lnTo>
                    <a:pt x="10657" y="6011"/>
                  </a:lnTo>
                  <a:lnTo>
                    <a:pt x="10267" y="5556"/>
                  </a:lnTo>
                  <a:lnTo>
                    <a:pt x="9878" y="5068"/>
                  </a:lnTo>
                  <a:lnTo>
                    <a:pt x="9163" y="4094"/>
                  </a:lnTo>
                  <a:lnTo>
                    <a:pt x="8546" y="3249"/>
                  </a:lnTo>
                  <a:lnTo>
                    <a:pt x="8221" y="2827"/>
                  </a:lnTo>
                  <a:lnTo>
                    <a:pt x="7863" y="2372"/>
                  </a:lnTo>
                  <a:lnTo>
                    <a:pt x="7506" y="1949"/>
                  </a:lnTo>
                  <a:lnTo>
                    <a:pt x="7051" y="1527"/>
                  </a:lnTo>
                  <a:lnTo>
                    <a:pt x="6596" y="1137"/>
                  </a:lnTo>
                  <a:lnTo>
                    <a:pt x="6076" y="715"/>
                  </a:lnTo>
                  <a:lnTo>
                    <a:pt x="5751" y="520"/>
                  </a:lnTo>
                  <a:lnTo>
                    <a:pt x="5426" y="325"/>
                  </a:lnTo>
                  <a:lnTo>
                    <a:pt x="5102" y="195"/>
                  </a:lnTo>
                  <a:lnTo>
                    <a:pt x="4744" y="98"/>
                  </a:lnTo>
                  <a:lnTo>
                    <a:pt x="4419" y="33"/>
                  </a:lnTo>
                  <a:lnTo>
                    <a:pt x="4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 rot="-2938889">
              <a:off x="-4153545" y="1701608"/>
              <a:ext cx="1738107" cy="1408016"/>
            </a:xfrm>
            <a:custGeom>
              <a:rect b="b" l="l" r="r" t="t"/>
              <a:pathLst>
                <a:path extrusionOk="0" h="27163" w="33531">
                  <a:moveTo>
                    <a:pt x="3607" y="1"/>
                  </a:moveTo>
                  <a:lnTo>
                    <a:pt x="2957" y="66"/>
                  </a:lnTo>
                  <a:lnTo>
                    <a:pt x="2633" y="131"/>
                  </a:lnTo>
                  <a:lnTo>
                    <a:pt x="2340" y="196"/>
                  </a:lnTo>
                  <a:lnTo>
                    <a:pt x="2048" y="293"/>
                  </a:lnTo>
                  <a:lnTo>
                    <a:pt x="1788" y="391"/>
                  </a:lnTo>
                  <a:lnTo>
                    <a:pt x="1528" y="521"/>
                  </a:lnTo>
                  <a:lnTo>
                    <a:pt x="1300" y="683"/>
                  </a:lnTo>
                  <a:lnTo>
                    <a:pt x="1073" y="846"/>
                  </a:lnTo>
                  <a:lnTo>
                    <a:pt x="878" y="1041"/>
                  </a:lnTo>
                  <a:lnTo>
                    <a:pt x="716" y="1268"/>
                  </a:lnTo>
                  <a:lnTo>
                    <a:pt x="553" y="1528"/>
                  </a:lnTo>
                  <a:lnTo>
                    <a:pt x="391" y="1755"/>
                  </a:lnTo>
                  <a:lnTo>
                    <a:pt x="293" y="1983"/>
                  </a:lnTo>
                  <a:lnTo>
                    <a:pt x="196" y="2243"/>
                  </a:lnTo>
                  <a:lnTo>
                    <a:pt x="98" y="2470"/>
                  </a:lnTo>
                  <a:lnTo>
                    <a:pt x="66" y="2730"/>
                  </a:lnTo>
                  <a:lnTo>
                    <a:pt x="33" y="2990"/>
                  </a:lnTo>
                  <a:lnTo>
                    <a:pt x="1" y="3250"/>
                  </a:lnTo>
                  <a:lnTo>
                    <a:pt x="33" y="3510"/>
                  </a:lnTo>
                  <a:lnTo>
                    <a:pt x="66" y="3770"/>
                  </a:lnTo>
                  <a:lnTo>
                    <a:pt x="98" y="4062"/>
                  </a:lnTo>
                  <a:lnTo>
                    <a:pt x="261" y="4614"/>
                  </a:lnTo>
                  <a:lnTo>
                    <a:pt x="521" y="5199"/>
                  </a:lnTo>
                  <a:lnTo>
                    <a:pt x="846" y="5817"/>
                  </a:lnTo>
                  <a:lnTo>
                    <a:pt x="1235" y="6466"/>
                  </a:lnTo>
                  <a:lnTo>
                    <a:pt x="1723" y="7116"/>
                  </a:lnTo>
                  <a:lnTo>
                    <a:pt x="2243" y="7799"/>
                  </a:lnTo>
                  <a:lnTo>
                    <a:pt x="2860" y="8513"/>
                  </a:lnTo>
                  <a:lnTo>
                    <a:pt x="3542" y="9228"/>
                  </a:lnTo>
                  <a:lnTo>
                    <a:pt x="4290" y="10008"/>
                  </a:lnTo>
                  <a:lnTo>
                    <a:pt x="5102" y="10820"/>
                  </a:lnTo>
                  <a:lnTo>
                    <a:pt x="5979" y="11632"/>
                  </a:lnTo>
                  <a:lnTo>
                    <a:pt x="7084" y="12607"/>
                  </a:lnTo>
                  <a:lnTo>
                    <a:pt x="8318" y="13679"/>
                  </a:lnTo>
                  <a:lnTo>
                    <a:pt x="9715" y="14849"/>
                  </a:lnTo>
                  <a:lnTo>
                    <a:pt x="11242" y="16083"/>
                  </a:lnTo>
                  <a:lnTo>
                    <a:pt x="12867" y="17351"/>
                  </a:lnTo>
                  <a:lnTo>
                    <a:pt x="14524" y="18650"/>
                  </a:lnTo>
                  <a:lnTo>
                    <a:pt x="16246" y="19917"/>
                  </a:lnTo>
                  <a:lnTo>
                    <a:pt x="17968" y="21152"/>
                  </a:lnTo>
                  <a:lnTo>
                    <a:pt x="19690" y="22354"/>
                  </a:lnTo>
                  <a:lnTo>
                    <a:pt x="21347" y="23426"/>
                  </a:lnTo>
                  <a:lnTo>
                    <a:pt x="22939" y="24433"/>
                  </a:lnTo>
                  <a:lnTo>
                    <a:pt x="24433" y="25311"/>
                  </a:lnTo>
                  <a:lnTo>
                    <a:pt x="25148" y="25668"/>
                  </a:lnTo>
                  <a:lnTo>
                    <a:pt x="25830" y="26025"/>
                  </a:lnTo>
                  <a:lnTo>
                    <a:pt x="26448" y="26285"/>
                  </a:lnTo>
                  <a:lnTo>
                    <a:pt x="27033" y="26545"/>
                  </a:lnTo>
                  <a:lnTo>
                    <a:pt x="27585" y="26740"/>
                  </a:lnTo>
                  <a:lnTo>
                    <a:pt x="28105" y="26870"/>
                  </a:lnTo>
                  <a:lnTo>
                    <a:pt x="29079" y="27065"/>
                  </a:lnTo>
                  <a:lnTo>
                    <a:pt x="29534" y="27098"/>
                  </a:lnTo>
                  <a:lnTo>
                    <a:pt x="29957" y="27162"/>
                  </a:lnTo>
                  <a:lnTo>
                    <a:pt x="30704" y="27162"/>
                  </a:lnTo>
                  <a:lnTo>
                    <a:pt x="31061" y="27130"/>
                  </a:lnTo>
                  <a:lnTo>
                    <a:pt x="31386" y="27065"/>
                  </a:lnTo>
                  <a:lnTo>
                    <a:pt x="31679" y="27000"/>
                  </a:lnTo>
                  <a:lnTo>
                    <a:pt x="31971" y="26903"/>
                  </a:lnTo>
                  <a:lnTo>
                    <a:pt x="32231" y="26805"/>
                  </a:lnTo>
                  <a:lnTo>
                    <a:pt x="32458" y="26675"/>
                  </a:lnTo>
                  <a:lnTo>
                    <a:pt x="32653" y="26513"/>
                  </a:lnTo>
                  <a:lnTo>
                    <a:pt x="32848" y="26350"/>
                  </a:lnTo>
                  <a:lnTo>
                    <a:pt x="33011" y="26188"/>
                  </a:lnTo>
                  <a:lnTo>
                    <a:pt x="33141" y="25960"/>
                  </a:lnTo>
                  <a:lnTo>
                    <a:pt x="33271" y="25765"/>
                  </a:lnTo>
                  <a:lnTo>
                    <a:pt x="33368" y="25506"/>
                  </a:lnTo>
                  <a:lnTo>
                    <a:pt x="33433" y="25278"/>
                  </a:lnTo>
                  <a:lnTo>
                    <a:pt x="33498" y="24986"/>
                  </a:lnTo>
                  <a:lnTo>
                    <a:pt x="33531" y="24726"/>
                  </a:lnTo>
                  <a:lnTo>
                    <a:pt x="33531" y="24433"/>
                  </a:lnTo>
                  <a:lnTo>
                    <a:pt x="33531" y="24108"/>
                  </a:lnTo>
                  <a:lnTo>
                    <a:pt x="33498" y="23784"/>
                  </a:lnTo>
                  <a:lnTo>
                    <a:pt x="33401" y="23101"/>
                  </a:lnTo>
                  <a:lnTo>
                    <a:pt x="33206" y="22354"/>
                  </a:lnTo>
                  <a:lnTo>
                    <a:pt x="32913" y="21542"/>
                  </a:lnTo>
                  <a:lnTo>
                    <a:pt x="32588" y="20729"/>
                  </a:lnTo>
                  <a:lnTo>
                    <a:pt x="32134" y="19820"/>
                  </a:lnTo>
                  <a:lnTo>
                    <a:pt x="31646" y="18975"/>
                  </a:lnTo>
                  <a:lnTo>
                    <a:pt x="31094" y="18195"/>
                  </a:lnTo>
                  <a:lnTo>
                    <a:pt x="30541" y="17448"/>
                  </a:lnTo>
                  <a:lnTo>
                    <a:pt x="29957" y="16766"/>
                  </a:lnTo>
                  <a:lnTo>
                    <a:pt x="29372" y="16116"/>
                  </a:lnTo>
                  <a:lnTo>
                    <a:pt x="28787" y="15531"/>
                  </a:lnTo>
                  <a:lnTo>
                    <a:pt x="28235" y="15011"/>
                  </a:lnTo>
                  <a:lnTo>
                    <a:pt x="27975" y="15564"/>
                  </a:lnTo>
                  <a:lnTo>
                    <a:pt x="27682" y="16083"/>
                  </a:lnTo>
                  <a:lnTo>
                    <a:pt x="27357" y="16603"/>
                  </a:lnTo>
                  <a:lnTo>
                    <a:pt x="27033" y="17123"/>
                  </a:lnTo>
                  <a:lnTo>
                    <a:pt x="27715" y="17935"/>
                  </a:lnTo>
                  <a:lnTo>
                    <a:pt x="28365" y="18780"/>
                  </a:lnTo>
                  <a:lnTo>
                    <a:pt x="28949" y="19657"/>
                  </a:lnTo>
                  <a:lnTo>
                    <a:pt x="29209" y="20112"/>
                  </a:lnTo>
                  <a:lnTo>
                    <a:pt x="29404" y="20502"/>
                  </a:lnTo>
                  <a:lnTo>
                    <a:pt x="29599" y="20924"/>
                  </a:lnTo>
                  <a:lnTo>
                    <a:pt x="29762" y="21314"/>
                  </a:lnTo>
                  <a:lnTo>
                    <a:pt x="29859" y="21672"/>
                  </a:lnTo>
                  <a:lnTo>
                    <a:pt x="29924" y="21997"/>
                  </a:lnTo>
                  <a:lnTo>
                    <a:pt x="29924" y="22289"/>
                  </a:lnTo>
                  <a:lnTo>
                    <a:pt x="29859" y="22549"/>
                  </a:lnTo>
                  <a:lnTo>
                    <a:pt x="29827" y="22646"/>
                  </a:lnTo>
                  <a:lnTo>
                    <a:pt x="29762" y="22744"/>
                  </a:lnTo>
                  <a:lnTo>
                    <a:pt x="29664" y="22841"/>
                  </a:lnTo>
                  <a:lnTo>
                    <a:pt x="29567" y="22906"/>
                  </a:lnTo>
                  <a:lnTo>
                    <a:pt x="29274" y="23069"/>
                  </a:lnTo>
                  <a:lnTo>
                    <a:pt x="28917" y="23199"/>
                  </a:lnTo>
                  <a:lnTo>
                    <a:pt x="28495" y="23264"/>
                  </a:lnTo>
                  <a:lnTo>
                    <a:pt x="28040" y="23296"/>
                  </a:lnTo>
                  <a:lnTo>
                    <a:pt x="27520" y="23264"/>
                  </a:lnTo>
                  <a:lnTo>
                    <a:pt x="26968" y="23166"/>
                  </a:lnTo>
                  <a:lnTo>
                    <a:pt x="26318" y="23004"/>
                  </a:lnTo>
                  <a:lnTo>
                    <a:pt x="25635" y="22744"/>
                  </a:lnTo>
                  <a:lnTo>
                    <a:pt x="24888" y="22451"/>
                  </a:lnTo>
                  <a:lnTo>
                    <a:pt x="24076" y="22062"/>
                  </a:lnTo>
                  <a:lnTo>
                    <a:pt x="23199" y="21574"/>
                  </a:lnTo>
                  <a:lnTo>
                    <a:pt x="22257" y="21022"/>
                  </a:lnTo>
                  <a:lnTo>
                    <a:pt x="21249" y="20372"/>
                  </a:lnTo>
                  <a:lnTo>
                    <a:pt x="20177" y="19625"/>
                  </a:lnTo>
                  <a:lnTo>
                    <a:pt x="19040" y="18780"/>
                  </a:lnTo>
                  <a:lnTo>
                    <a:pt x="17805" y="17805"/>
                  </a:lnTo>
                  <a:lnTo>
                    <a:pt x="15271" y="15759"/>
                  </a:lnTo>
                  <a:lnTo>
                    <a:pt x="12737" y="13679"/>
                  </a:lnTo>
                  <a:lnTo>
                    <a:pt x="11535" y="12639"/>
                  </a:lnTo>
                  <a:lnTo>
                    <a:pt x="10365" y="11600"/>
                  </a:lnTo>
                  <a:lnTo>
                    <a:pt x="9261" y="10593"/>
                  </a:lnTo>
                  <a:lnTo>
                    <a:pt x="8221" y="9618"/>
                  </a:lnTo>
                  <a:lnTo>
                    <a:pt x="7311" y="8643"/>
                  </a:lnTo>
                  <a:lnTo>
                    <a:pt x="6499" y="7734"/>
                  </a:lnTo>
                  <a:lnTo>
                    <a:pt x="5784" y="6856"/>
                  </a:lnTo>
                  <a:lnTo>
                    <a:pt x="5492" y="6434"/>
                  </a:lnTo>
                  <a:lnTo>
                    <a:pt x="5232" y="6012"/>
                  </a:lnTo>
                  <a:lnTo>
                    <a:pt x="5004" y="5622"/>
                  </a:lnTo>
                  <a:lnTo>
                    <a:pt x="4809" y="5232"/>
                  </a:lnTo>
                  <a:lnTo>
                    <a:pt x="4679" y="4874"/>
                  </a:lnTo>
                  <a:lnTo>
                    <a:pt x="4582" y="4517"/>
                  </a:lnTo>
                  <a:lnTo>
                    <a:pt x="4549" y="4160"/>
                  </a:lnTo>
                  <a:lnTo>
                    <a:pt x="4517" y="3835"/>
                  </a:lnTo>
                  <a:lnTo>
                    <a:pt x="4582" y="3542"/>
                  </a:lnTo>
                  <a:lnTo>
                    <a:pt x="4679" y="3250"/>
                  </a:lnTo>
                  <a:lnTo>
                    <a:pt x="4842" y="2925"/>
                  </a:lnTo>
                  <a:lnTo>
                    <a:pt x="5069" y="2665"/>
                  </a:lnTo>
                  <a:lnTo>
                    <a:pt x="5329" y="2438"/>
                  </a:lnTo>
                  <a:lnTo>
                    <a:pt x="5589" y="2275"/>
                  </a:lnTo>
                  <a:lnTo>
                    <a:pt x="5914" y="2145"/>
                  </a:lnTo>
                  <a:lnTo>
                    <a:pt x="6239" y="2048"/>
                  </a:lnTo>
                  <a:lnTo>
                    <a:pt x="6564" y="2015"/>
                  </a:lnTo>
                  <a:lnTo>
                    <a:pt x="6921" y="1983"/>
                  </a:lnTo>
                  <a:lnTo>
                    <a:pt x="7311" y="2015"/>
                  </a:lnTo>
                  <a:lnTo>
                    <a:pt x="7668" y="2080"/>
                  </a:lnTo>
                  <a:lnTo>
                    <a:pt x="8058" y="2145"/>
                  </a:lnTo>
                  <a:lnTo>
                    <a:pt x="8416" y="2210"/>
                  </a:lnTo>
                  <a:lnTo>
                    <a:pt x="9131" y="2438"/>
                  </a:lnTo>
                  <a:lnTo>
                    <a:pt x="9813" y="2698"/>
                  </a:lnTo>
                  <a:lnTo>
                    <a:pt x="10398" y="2178"/>
                  </a:lnTo>
                  <a:lnTo>
                    <a:pt x="11047" y="1723"/>
                  </a:lnTo>
                  <a:lnTo>
                    <a:pt x="9975" y="1333"/>
                  </a:lnTo>
                  <a:lnTo>
                    <a:pt x="8708" y="878"/>
                  </a:lnTo>
                  <a:lnTo>
                    <a:pt x="7993" y="683"/>
                  </a:lnTo>
                  <a:lnTo>
                    <a:pt x="7279" y="488"/>
                  </a:lnTo>
                  <a:lnTo>
                    <a:pt x="6531" y="326"/>
                  </a:lnTo>
                  <a:lnTo>
                    <a:pt x="5784" y="163"/>
                  </a:lnTo>
                  <a:lnTo>
                    <a:pt x="5037" y="66"/>
                  </a:lnTo>
                  <a:lnTo>
                    <a:pt x="4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42"/>
          <p:cNvGrpSpPr/>
          <p:nvPr/>
        </p:nvGrpSpPr>
        <p:grpSpPr>
          <a:xfrm rot="-2188430">
            <a:off x="7163885" y="288428"/>
            <a:ext cx="1379696" cy="1379696"/>
            <a:chOff x="1784650" y="3694100"/>
            <a:chExt cx="422375" cy="422375"/>
          </a:xfrm>
        </p:grpSpPr>
        <p:sp>
          <p:nvSpPr>
            <p:cNvPr id="960" name="Google Shape;960;p42"/>
            <p:cNvSpPr/>
            <p:nvPr/>
          </p:nvSpPr>
          <p:spPr>
            <a:xfrm>
              <a:off x="1784650" y="3694100"/>
              <a:ext cx="422375" cy="422375"/>
            </a:xfrm>
            <a:custGeom>
              <a:rect b="b" l="l" r="r" t="t"/>
              <a:pathLst>
                <a:path extrusionOk="0" h="16895" w="16895">
                  <a:moveTo>
                    <a:pt x="8253" y="0"/>
                  </a:moveTo>
                  <a:lnTo>
                    <a:pt x="7570" y="33"/>
                  </a:lnTo>
                  <a:lnTo>
                    <a:pt x="6920" y="130"/>
                  </a:lnTo>
                  <a:lnTo>
                    <a:pt x="6303" y="293"/>
                  </a:lnTo>
                  <a:lnTo>
                    <a:pt x="5686" y="455"/>
                  </a:lnTo>
                  <a:lnTo>
                    <a:pt x="5296" y="617"/>
                  </a:lnTo>
                  <a:lnTo>
                    <a:pt x="4906" y="780"/>
                  </a:lnTo>
                  <a:lnTo>
                    <a:pt x="4516" y="975"/>
                  </a:lnTo>
                  <a:lnTo>
                    <a:pt x="4159" y="1170"/>
                  </a:lnTo>
                  <a:lnTo>
                    <a:pt x="3671" y="1462"/>
                  </a:lnTo>
                  <a:lnTo>
                    <a:pt x="3217" y="1820"/>
                  </a:lnTo>
                  <a:lnTo>
                    <a:pt x="3119" y="1885"/>
                  </a:lnTo>
                  <a:lnTo>
                    <a:pt x="2599" y="2339"/>
                  </a:lnTo>
                  <a:lnTo>
                    <a:pt x="2112" y="2859"/>
                  </a:lnTo>
                  <a:lnTo>
                    <a:pt x="1722" y="3347"/>
                  </a:lnTo>
                  <a:lnTo>
                    <a:pt x="1690" y="3347"/>
                  </a:lnTo>
                  <a:lnTo>
                    <a:pt x="1657" y="3412"/>
                  </a:lnTo>
                  <a:lnTo>
                    <a:pt x="1267" y="4029"/>
                  </a:lnTo>
                  <a:lnTo>
                    <a:pt x="877" y="4679"/>
                  </a:lnTo>
                  <a:lnTo>
                    <a:pt x="715" y="5036"/>
                  </a:lnTo>
                  <a:lnTo>
                    <a:pt x="455" y="5686"/>
                  </a:lnTo>
                  <a:lnTo>
                    <a:pt x="325" y="6108"/>
                  </a:lnTo>
                  <a:lnTo>
                    <a:pt x="195" y="6628"/>
                  </a:lnTo>
                  <a:lnTo>
                    <a:pt x="98" y="7180"/>
                  </a:lnTo>
                  <a:lnTo>
                    <a:pt x="33" y="7733"/>
                  </a:lnTo>
                  <a:lnTo>
                    <a:pt x="0" y="8253"/>
                  </a:lnTo>
                  <a:lnTo>
                    <a:pt x="0" y="8512"/>
                  </a:lnTo>
                  <a:lnTo>
                    <a:pt x="0" y="8902"/>
                  </a:lnTo>
                  <a:lnTo>
                    <a:pt x="33" y="9292"/>
                  </a:lnTo>
                  <a:lnTo>
                    <a:pt x="33" y="9325"/>
                  </a:lnTo>
                  <a:lnTo>
                    <a:pt x="98" y="9845"/>
                  </a:lnTo>
                  <a:lnTo>
                    <a:pt x="227" y="10332"/>
                  </a:lnTo>
                  <a:lnTo>
                    <a:pt x="357" y="10852"/>
                  </a:lnTo>
                  <a:lnTo>
                    <a:pt x="520" y="11339"/>
                  </a:lnTo>
                  <a:lnTo>
                    <a:pt x="715" y="11826"/>
                  </a:lnTo>
                  <a:lnTo>
                    <a:pt x="910" y="12314"/>
                  </a:lnTo>
                  <a:lnTo>
                    <a:pt x="1170" y="12769"/>
                  </a:lnTo>
                  <a:lnTo>
                    <a:pt x="1462" y="13191"/>
                  </a:lnTo>
                  <a:lnTo>
                    <a:pt x="1755" y="13613"/>
                  </a:lnTo>
                  <a:lnTo>
                    <a:pt x="2112" y="14036"/>
                  </a:lnTo>
                  <a:lnTo>
                    <a:pt x="2469" y="14426"/>
                  </a:lnTo>
                  <a:lnTo>
                    <a:pt x="2859" y="14783"/>
                  </a:lnTo>
                  <a:lnTo>
                    <a:pt x="3282" y="15140"/>
                  </a:lnTo>
                  <a:lnTo>
                    <a:pt x="3704" y="15465"/>
                  </a:lnTo>
                  <a:lnTo>
                    <a:pt x="4191" y="15758"/>
                  </a:lnTo>
                  <a:lnTo>
                    <a:pt x="4679" y="16018"/>
                  </a:lnTo>
                  <a:lnTo>
                    <a:pt x="5069" y="16180"/>
                  </a:lnTo>
                  <a:lnTo>
                    <a:pt x="5458" y="16343"/>
                  </a:lnTo>
                  <a:lnTo>
                    <a:pt x="5881" y="16505"/>
                  </a:lnTo>
                  <a:lnTo>
                    <a:pt x="6271" y="16602"/>
                  </a:lnTo>
                  <a:lnTo>
                    <a:pt x="6693" y="16732"/>
                  </a:lnTo>
                  <a:lnTo>
                    <a:pt x="7083" y="16797"/>
                  </a:lnTo>
                  <a:lnTo>
                    <a:pt x="7505" y="16862"/>
                  </a:lnTo>
                  <a:lnTo>
                    <a:pt x="7895" y="16895"/>
                  </a:lnTo>
                  <a:lnTo>
                    <a:pt x="8740" y="16895"/>
                  </a:lnTo>
                  <a:lnTo>
                    <a:pt x="9130" y="16862"/>
                  </a:lnTo>
                  <a:lnTo>
                    <a:pt x="9552" y="16830"/>
                  </a:lnTo>
                  <a:lnTo>
                    <a:pt x="10332" y="16700"/>
                  </a:lnTo>
                  <a:lnTo>
                    <a:pt x="11112" y="16472"/>
                  </a:lnTo>
                  <a:lnTo>
                    <a:pt x="11826" y="16180"/>
                  </a:lnTo>
                  <a:lnTo>
                    <a:pt x="12509" y="15855"/>
                  </a:lnTo>
                  <a:lnTo>
                    <a:pt x="13061" y="15530"/>
                  </a:lnTo>
                  <a:lnTo>
                    <a:pt x="13613" y="15140"/>
                  </a:lnTo>
                  <a:lnTo>
                    <a:pt x="13678" y="15108"/>
                  </a:lnTo>
                  <a:lnTo>
                    <a:pt x="13678" y="15075"/>
                  </a:lnTo>
                  <a:lnTo>
                    <a:pt x="14036" y="14783"/>
                  </a:lnTo>
                  <a:lnTo>
                    <a:pt x="14393" y="14491"/>
                  </a:lnTo>
                  <a:lnTo>
                    <a:pt x="14393" y="14458"/>
                  </a:lnTo>
                  <a:lnTo>
                    <a:pt x="14881" y="13938"/>
                  </a:lnTo>
                  <a:lnTo>
                    <a:pt x="15335" y="13353"/>
                  </a:lnTo>
                  <a:lnTo>
                    <a:pt x="15433" y="13191"/>
                  </a:lnTo>
                  <a:lnTo>
                    <a:pt x="15660" y="12834"/>
                  </a:lnTo>
                  <a:lnTo>
                    <a:pt x="15888" y="12476"/>
                  </a:lnTo>
                  <a:lnTo>
                    <a:pt x="16018" y="12216"/>
                  </a:lnTo>
                  <a:lnTo>
                    <a:pt x="16213" y="11826"/>
                  </a:lnTo>
                  <a:lnTo>
                    <a:pt x="16375" y="11404"/>
                  </a:lnTo>
                  <a:lnTo>
                    <a:pt x="16537" y="10884"/>
                  </a:lnTo>
                  <a:lnTo>
                    <a:pt x="16732" y="10169"/>
                  </a:lnTo>
                  <a:lnTo>
                    <a:pt x="16765" y="10007"/>
                  </a:lnTo>
                  <a:lnTo>
                    <a:pt x="16797" y="9877"/>
                  </a:lnTo>
                  <a:lnTo>
                    <a:pt x="16830" y="9455"/>
                  </a:lnTo>
                  <a:lnTo>
                    <a:pt x="16895" y="8642"/>
                  </a:lnTo>
                  <a:lnTo>
                    <a:pt x="16895" y="8058"/>
                  </a:lnTo>
                  <a:lnTo>
                    <a:pt x="16830" y="7473"/>
                  </a:lnTo>
                  <a:lnTo>
                    <a:pt x="16765" y="6888"/>
                  </a:lnTo>
                  <a:lnTo>
                    <a:pt x="16635" y="6303"/>
                  </a:lnTo>
                  <a:lnTo>
                    <a:pt x="16440" y="5751"/>
                  </a:lnTo>
                  <a:lnTo>
                    <a:pt x="16245" y="5198"/>
                  </a:lnTo>
                  <a:lnTo>
                    <a:pt x="16018" y="4646"/>
                  </a:lnTo>
                  <a:lnTo>
                    <a:pt x="15725" y="4126"/>
                  </a:lnTo>
                  <a:lnTo>
                    <a:pt x="15400" y="3639"/>
                  </a:lnTo>
                  <a:lnTo>
                    <a:pt x="15043" y="3184"/>
                  </a:lnTo>
                  <a:lnTo>
                    <a:pt x="14653" y="2729"/>
                  </a:lnTo>
                  <a:lnTo>
                    <a:pt x="14231" y="2307"/>
                  </a:lnTo>
                  <a:lnTo>
                    <a:pt x="13776" y="1885"/>
                  </a:lnTo>
                  <a:lnTo>
                    <a:pt x="13288" y="1527"/>
                  </a:lnTo>
                  <a:lnTo>
                    <a:pt x="12769" y="1202"/>
                  </a:lnTo>
                  <a:lnTo>
                    <a:pt x="12216" y="877"/>
                  </a:lnTo>
                  <a:lnTo>
                    <a:pt x="11567" y="585"/>
                  </a:lnTo>
                  <a:lnTo>
                    <a:pt x="10917" y="358"/>
                  </a:lnTo>
                  <a:lnTo>
                    <a:pt x="10267" y="195"/>
                  </a:lnTo>
                  <a:lnTo>
                    <a:pt x="9585" y="65"/>
                  </a:lnTo>
                  <a:lnTo>
                    <a:pt x="89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2185075" y="39223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3"/>
                  </a:moveTo>
                  <a:lnTo>
                    <a:pt x="1" y="3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2150150" y="3906900"/>
              <a:ext cx="850" cy="25"/>
            </a:xfrm>
            <a:custGeom>
              <a:rect b="b" l="l" r="r" t="t"/>
              <a:pathLst>
                <a:path extrusionOk="0" h="1" w="34">
                  <a:moveTo>
                    <a:pt x="1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2083550" y="3861425"/>
              <a:ext cx="25" cy="825"/>
            </a:xfrm>
            <a:custGeom>
              <a:rect b="b" l="l" r="r" t="t"/>
              <a:pathLst>
                <a:path extrusionOk="0" h="33" w="1">
                  <a:moveTo>
                    <a:pt x="0" y="0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2120900" y="3890650"/>
              <a:ext cx="850" cy="2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2031575" y="3811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2202125" y="3943450"/>
              <a:ext cx="1650" cy="825"/>
            </a:xfrm>
            <a:custGeom>
              <a:rect b="b" l="l" r="r" t="t"/>
              <a:pathLst>
                <a:path extrusionOk="0" h="33" w="66">
                  <a:moveTo>
                    <a:pt x="1" y="1"/>
                  </a:moveTo>
                  <a:lnTo>
                    <a:pt x="1" y="33"/>
                  </a:lnTo>
                  <a:lnTo>
                    <a:pt x="66" y="3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1998250" y="3816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1987700" y="3747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1986900" y="3743625"/>
              <a:ext cx="825" cy="850"/>
            </a:xfrm>
            <a:custGeom>
              <a:rect b="b" l="l" r="r" t="t"/>
              <a:pathLst>
                <a:path extrusionOk="0" h="34" w="33">
                  <a:moveTo>
                    <a:pt x="0" y="1"/>
                  </a:moveTo>
                  <a:lnTo>
                    <a:pt x="0" y="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1961700" y="3705450"/>
              <a:ext cx="850" cy="25"/>
            </a:xfrm>
            <a:custGeom>
              <a:rect b="b" l="l" r="r" t="t"/>
              <a:pathLst>
                <a:path extrusionOk="0" h="1" w="34">
                  <a:moveTo>
                    <a:pt x="1" y="1"/>
                  </a:move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2124150" y="3893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2086800" y="3893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2086800" y="3893100"/>
              <a:ext cx="1650" cy="825"/>
            </a:xfrm>
            <a:custGeom>
              <a:rect b="b" l="l" r="r" t="t"/>
              <a:pathLst>
                <a:path extrusionOk="0" h="33" w="66">
                  <a:moveTo>
                    <a:pt x="33" y="0"/>
                  </a:moveTo>
                  <a:lnTo>
                    <a:pt x="0" y="33"/>
                  </a:lnTo>
                  <a:lnTo>
                    <a:pt x="65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2083550" y="38914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2111975" y="3910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2106300" y="3906900"/>
              <a:ext cx="25" cy="825"/>
            </a:xfrm>
            <a:custGeom>
              <a:rect b="b" l="l" r="r" t="t"/>
              <a:pathLst>
                <a:path extrusionOk="0" h="33" w="1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2068925" y="38825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1926775" y="3697350"/>
              <a:ext cx="278625" cy="246925"/>
            </a:xfrm>
            <a:custGeom>
              <a:rect b="b" l="l" r="r" t="t"/>
              <a:pathLst>
                <a:path extrusionOk="0" h="9877" w="11145">
                  <a:moveTo>
                    <a:pt x="3932" y="4224"/>
                  </a:moveTo>
                  <a:lnTo>
                    <a:pt x="3958" y="4263"/>
                  </a:lnTo>
                  <a:lnTo>
                    <a:pt x="3958" y="4263"/>
                  </a:lnTo>
                  <a:lnTo>
                    <a:pt x="3965" y="4256"/>
                  </a:lnTo>
                  <a:lnTo>
                    <a:pt x="3932" y="4224"/>
                  </a:lnTo>
                  <a:close/>
                  <a:moveTo>
                    <a:pt x="6434" y="7733"/>
                  </a:moveTo>
                  <a:lnTo>
                    <a:pt x="6336" y="7798"/>
                  </a:lnTo>
                  <a:lnTo>
                    <a:pt x="6239" y="7830"/>
                  </a:lnTo>
                  <a:lnTo>
                    <a:pt x="6304" y="7830"/>
                  </a:lnTo>
                  <a:lnTo>
                    <a:pt x="6304" y="7863"/>
                  </a:lnTo>
                  <a:lnTo>
                    <a:pt x="6336" y="7830"/>
                  </a:lnTo>
                  <a:lnTo>
                    <a:pt x="6401" y="7863"/>
                  </a:lnTo>
                  <a:lnTo>
                    <a:pt x="6401" y="7798"/>
                  </a:lnTo>
                  <a:lnTo>
                    <a:pt x="6434" y="7765"/>
                  </a:lnTo>
                  <a:lnTo>
                    <a:pt x="6434" y="7733"/>
                  </a:lnTo>
                  <a:close/>
                  <a:moveTo>
                    <a:pt x="6954" y="8317"/>
                  </a:moveTo>
                  <a:lnTo>
                    <a:pt x="6921" y="8382"/>
                  </a:lnTo>
                  <a:lnTo>
                    <a:pt x="7019" y="8415"/>
                  </a:lnTo>
                  <a:lnTo>
                    <a:pt x="7051" y="8447"/>
                  </a:lnTo>
                  <a:lnTo>
                    <a:pt x="7084" y="8447"/>
                  </a:lnTo>
                  <a:lnTo>
                    <a:pt x="7051" y="8382"/>
                  </a:lnTo>
                  <a:lnTo>
                    <a:pt x="6986" y="8382"/>
                  </a:lnTo>
                  <a:lnTo>
                    <a:pt x="6954" y="8317"/>
                  </a:lnTo>
                  <a:close/>
                  <a:moveTo>
                    <a:pt x="7798" y="8610"/>
                  </a:moveTo>
                  <a:lnTo>
                    <a:pt x="7766" y="8642"/>
                  </a:lnTo>
                  <a:lnTo>
                    <a:pt x="7798" y="8642"/>
                  </a:lnTo>
                  <a:lnTo>
                    <a:pt x="7798" y="8610"/>
                  </a:lnTo>
                  <a:close/>
                  <a:moveTo>
                    <a:pt x="9390" y="9325"/>
                  </a:moveTo>
                  <a:lnTo>
                    <a:pt x="9423" y="9390"/>
                  </a:lnTo>
                  <a:lnTo>
                    <a:pt x="9407" y="9325"/>
                  </a:lnTo>
                  <a:close/>
                  <a:moveTo>
                    <a:pt x="1235" y="0"/>
                  </a:moveTo>
                  <a:lnTo>
                    <a:pt x="618" y="163"/>
                  </a:lnTo>
                  <a:lnTo>
                    <a:pt x="1" y="325"/>
                  </a:lnTo>
                  <a:lnTo>
                    <a:pt x="131" y="585"/>
                  </a:lnTo>
                  <a:lnTo>
                    <a:pt x="326" y="812"/>
                  </a:lnTo>
                  <a:lnTo>
                    <a:pt x="488" y="1105"/>
                  </a:lnTo>
                  <a:lnTo>
                    <a:pt x="813" y="1625"/>
                  </a:lnTo>
                  <a:lnTo>
                    <a:pt x="846" y="1592"/>
                  </a:lnTo>
                  <a:lnTo>
                    <a:pt x="878" y="1625"/>
                  </a:lnTo>
                  <a:lnTo>
                    <a:pt x="878" y="1690"/>
                  </a:lnTo>
                  <a:lnTo>
                    <a:pt x="878" y="1722"/>
                  </a:lnTo>
                  <a:lnTo>
                    <a:pt x="911" y="1820"/>
                  </a:lnTo>
                  <a:lnTo>
                    <a:pt x="976" y="1884"/>
                  </a:lnTo>
                  <a:lnTo>
                    <a:pt x="1008" y="1982"/>
                  </a:lnTo>
                  <a:lnTo>
                    <a:pt x="1105" y="2112"/>
                  </a:lnTo>
                  <a:lnTo>
                    <a:pt x="1170" y="2274"/>
                  </a:lnTo>
                  <a:lnTo>
                    <a:pt x="1235" y="2437"/>
                  </a:lnTo>
                  <a:lnTo>
                    <a:pt x="1365" y="2567"/>
                  </a:lnTo>
                  <a:lnTo>
                    <a:pt x="1333" y="2567"/>
                  </a:lnTo>
                  <a:lnTo>
                    <a:pt x="1365" y="2632"/>
                  </a:lnTo>
                  <a:lnTo>
                    <a:pt x="1398" y="2632"/>
                  </a:lnTo>
                  <a:lnTo>
                    <a:pt x="1463" y="2762"/>
                  </a:lnTo>
                  <a:lnTo>
                    <a:pt x="1495" y="2859"/>
                  </a:lnTo>
                  <a:lnTo>
                    <a:pt x="1560" y="2827"/>
                  </a:lnTo>
                  <a:lnTo>
                    <a:pt x="1560" y="2859"/>
                  </a:lnTo>
                  <a:lnTo>
                    <a:pt x="1593" y="2892"/>
                  </a:lnTo>
                  <a:lnTo>
                    <a:pt x="1560" y="2924"/>
                  </a:lnTo>
                  <a:lnTo>
                    <a:pt x="1625" y="2957"/>
                  </a:lnTo>
                  <a:lnTo>
                    <a:pt x="1625" y="2989"/>
                  </a:lnTo>
                  <a:lnTo>
                    <a:pt x="1625" y="3022"/>
                  </a:lnTo>
                  <a:lnTo>
                    <a:pt x="1690" y="3087"/>
                  </a:lnTo>
                  <a:lnTo>
                    <a:pt x="1690" y="3119"/>
                  </a:lnTo>
                  <a:lnTo>
                    <a:pt x="1788" y="3217"/>
                  </a:lnTo>
                  <a:lnTo>
                    <a:pt x="1885" y="3347"/>
                  </a:lnTo>
                  <a:lnTo>
                    <a:pt x="1885" y="3412"/>
                  </a:lnTo>
                  <a:lnTo>
                    <a:pt x="1885" y="3444"/>
                  </a:lnTo>
                  <a:lnTo>
                    <a:pt x="1950" y="3574"/>
                  </a:lnTo>
                  <a:lnTo>
                    <a:pt x="2113" y="3801"/>
                  </a:lnTo>
                  <a:lnTo>
                    <a:pt x="2275" y="4061"/>
                  </a:lnTo>
                  <a:lnTo>
                    <a:pt x="2308" y="4029"/>
                  </a:lnTo>
                  <a:lnTo>
                    <a:pt x="2340" y="4061"/>
                  </a:lnTo>
                  <a:lnTo>
                    <a:pt x="2340" y="4126"/>
                  </a:lnTo>
                  <a:lnTo>
                    <a:pt x="2373" y="4159"/>
                  </a:lnTo>
                  <a:lnTo>
                    <a:pt x="2373" y="4126"/>
                  </a:lnTo>
                  <a:lnTo>
                    <a:pt x="2438" y="4126"/>
                  </a:lnTo>
                  <a:lnTo>
                    <a:pt x="2438" y="4191"/>
                  </a:lnTo>
                  <a:lnTo>
                    <a:pt x="2503" y="4191"/>
                  </a:lnTo>
                  <a:lnTo>
                    <a:pt x="2438" y="4289"/>
                  </a:lnTo>
                  <a:lnTo>
                    <a:pt x="2600" y="4451"/>
                  </a:lnTo>
                  <a:lnTo>
                    <a:pt x="2697" y="4516"/>
                  </a:lnTo>
                  <a:lnTo>
                    <a:pt x="2762" y="4614"/>
                  </a:lnTo>
                  <a:lnTo>
                    <a:pt x="2762" y="4646"/>
                  </a:lnTo>
                  <a:lnTo>
                    <a:pt x="2762" y="4679"/>
                  </a:lnTo>
                  <a:lnTo>
                    <a:pt x="2795" y="4711"/>
                  </a:lnTo>
                  <a:lnTo>
                    <a:pt x="2762" y="4744"/>
                  </a:lnTo>
                  <a:lnTo>
                    <a:pt x="2795" y="4776"/>
                  </a:lnTo>
                  <a:lnTo>
                    <a:pt x="2827" y="4744"/>
                  </a:lnTo>
                  <a:lnTo>
                    <a:pt x="2827" y="4711"/>
                  </a:lnTo>
                  <a:lnTo>
                    <a:pt x="2892" y="4679"/>
                  </a:lnTo>
                  <a:lnTo>
                    <a:pt x="2892" y="4711"/>
                  </a:lnTo>
                  <a:lnTo>
                    <a:pt x="2892" y="4744"/>
                  </a:lnTo>
                  <a:lnTo>
                    <a:pt x="2892" y="4776"/>
                  </a:lnTo>
                  <a:lnTo>
                    <a:pt x="2860" y="4776"/>
                  </a:lnTo>
                  <a:lnTo>
                    <a:pt x="2925" y="4841"/>
                  </a:lnTo>
                  <a:lnTo>
                    <a:pt x="2892" y="4841"/>
                  </a:lnTo>
                  <a:lnTo>
                    <a:pt x="2957" y="4906"/>
                  </a:lnTo>
                  <a:lnTo>
                    <a:pt x="2990" y="5004"/>
                  </a:lnTo>
                  <a:lnTo>
                    <a:pt x="3055" y="5068"/>
                  </a:lnTo>
                  <a:lnTo>
                    <a:pt x="3120" y="5133"/>
                  </a:lnTo>
                  <a:lnTo>
                    <a:pt x="3120" y="5101"/>
                  </a:lnTo>
                  <a:lnTo>
                    <a:pt x="3185" y="5133"/>
                  </a:lnTo>
                  <a:lnTo>
                    <a:pt x="3217" y="5166"/>
                  </a:lnTo>
                  <a:lnTo>
                    <a:pt x="3217" y="5231"/>
                  </a:lnTo>
                  <a:lnTo>
                    <a:pt x="3282" y="5263"/>
                  </a:lnTo>
                  <a:lnTo>
                    <a:pt x="3217" y="5296"/>
                  </a:lnTo>
                  <a:lnTo>
                    <a:pt x="3282" y="5296"/>
                  </a:lnTo>
                  <a:lnTo>
                    <a:pt x="3315" y="5361"/>
                  </a:lnTo>
                  <a:lnTo>
                    <a:pt x="3282" y="5361"/>
                  </a:lnTo>
                  <a:lnTo>
                    <a:pt x="3217" y="5328"/>
                  </a:lnTo>
                  <a:lnTo>
                    <a:pt x="3282" y="5393"/>
                  </a:lnTo>
                  <a:lnTo>
                    <a:pt x="3347" y="5393"/>
                  </a:lnTo>
                  <a:lnTo>
                    <a:pt x="3380" y="5426"/>
                  </a:lnTo>
                  <a:lnTo>
                    <a:pt x="3380" y="5458"/>
                  </a:lnTo>
                  <a:lnTo>
                    <a:pt x="3412" y="5426"/>
                  </a:lnTo>
                  <a:lnTo>
                    <a:pt x="3477" y="5556"/>
                  </a:lnTo>
                  <a:lnTo>
                    <a:pt x="3575" y="5653"/>
                  </a:lnTo>
                  <a:lnTo>
                    <a:pt x="3542" y="5686"/>
                  </a:lnTo>
                  <a:lnTo>
                    <a:pt x="3575" y="5718"/>
                  </a:lnTo>
                  <a:lnTo>
                    <a:pt x="3575" y="5751"/>
                  </a:lnTo>
                  <a:lnTo>
                    <a:pt x="3575" y="5783"/>
                  </a:lnTo>
                  <a:lnTo>
                    <a:pt x="3607" y="5816"/>
                  </a:lnTo>
                  <a:lnTo>
                    <a:pt x="3965" y="6108"/>
                  </a:lnTo>
                  <a:lnTo>
                    <a:pt x="4257" y="6401"/>
                  </a:lnTo>
                  <a:lnTo>
                    <a:pt x="4322" y="6401"/>
                  </a:lnTo>
                  <a:lnTo>
                    <a:pt x="4387" y="6433"/>
                  </a:lnTo>
                  <a:lnTo>
                    <a:pt x="4484" y="6498"/>
                  </a:lnTo>
                  <a:lnTo>
                    <a:pt x="4419" y="6563"/>
                  </a:lnTo>
                  <a:lnTo>
                    <a:pt x="4484" y="6596"/>
                  </a:lnTo>
                  <a:lnTo>
                    <a:pt x="4452" y="6596"/>
                  </a:lnTo>
                  <a:lnTo>
                    <a:pt x="4452" y="6628"/>
                  </a:lnTo>
                  <a:lnTo>
                    <a:pt x="4517" y="6596"/>
                  </a:lnTo>
                  <a:lnTo>
                    <a:pt x="4517" y="6628"/>
                  </a:lnTo>
                  <a:lnTo>
                    <a:pt x="4549" y="6693"/>
                  </a:lnTo>
                  <a:lnTo>
                    <a:pt x="4549" y="6725"/>
                  </a:lnTo>
                  <a:lnTo>
                    <a:pt x="4712" y="6888"/>
                  </a:lnTo>
                  <a:lnTo>
                    <a:pt x="4777" y="6888"/>
                  </a:lnTo>
                  <a:lnTo>
                    <a:pt x="4809" y="6920"/>
                  </a:lnTo>
                  <a:lnTo>
                    <a:pt x="4777" y="6953"/>
                  </a:lnTo>
                  <a:lnTo>
                    <a:pt x="4809" y="6985"/>
                  </a:lnTo>
                  <a:lnTo>
                    <a:pt x="4842" y="7018"/>
                  </a:lnTo>
                  <a:lnTo>
                    <a:pt x="4972" y="7050"/>
                  </a:lnTo>
                  <a:lnTo>
                    <a:pt x="5069" y="7050"/>
                  </a:lnTo>
                  <a:lnTo>
                    <a:pt x="5102" y="7083"/>
                  </a:lnTo>
                  <a:lnTo>
                    <a:pt x="5167" y="7115"/>
                  </a:lnTo>
                  <a:lnTo>
                    <a:pt x="5134" y="7115"/>
                  </a:lnTo>
                  <a:lnTo>
                    <a:pt x="5232" y="7148"/>
                  </a:lnTo>
                  <a:lnTo>
                    <a:pt x="5232" y="7115"/>
                  </a:lnTo>
                  <a:lnTo>
                    <a:pt x="5199" y="7115"/>
                  </a:lnTo>
                  <a:lnTo>
                    <a:pt x="5167" y="7083"/>
                  </a:lnTo>
                  <a:lnTo>
                    <a:pt x="5264" y="7083"/>
                  </a:lnTo>
                  <a:lnTo>
                    <a:pt x="5264" y="7050"/>
                  </a:lnTo>
                  <a:lnTo>
                    <a:pt x="5329" y="7083"/>
                  </a:lnTo>
                  <a:lnTo>
                    <a:pt x="5362" y="7115"/>
                  </a:lnTo>
                  <a:lnTo>
                    <a:pt x="5394" y="7148"/>
                  </a:lnTo>
                  <a:lnTo>
                    <a:pt x="5427" y="7213"/>
                  </a:lnTo>
                  <a:lnTo>
                    <a:pt x="5459" y="7245"/>
                  </a:lnTo>
                  <a:lnTo>
                    <a:pt x="5492" y="7278"/>
                  </a:lnTo>
                  <a:lnTo>
                    <a:pt x="5589" y="7278"/>
                  </a:lnTo>
                  <a:lnTo>
                    <a:pt x="5654" y="7310"/>
                  </a:lnTo>
                  <a:lnTo>
                    <a:pt x="5622" y="7343"/>
                  </a:lnTo>
                  <a:lnTo>
                    <a:pt x="5654" y="7375"/>
                  </a:lnTo>
                  <a:lnTo>
                    <a:pt x="5687" y="7375"/>
                  </a:lnTo>
                  <a:lnTo>
                    <a:pt x="5687" y="7408"/>
                  </a:lnTo>
                  <a:lnTo>
                    <a:pt x="5752" y="7440"/>
                  </a:lnTo>
                  <a:lnTo>
                    <a:pt x="5784" y="7440"/>
                  </a:lnTo>
                  <a:lnTo>
                    <a:pt x="5784" y="7473"/>
                  </a:lnTo>
                  <a:lnTo>
                    <a:pt x="5752" y="7473"/>
                  </a:lnTo>
                  <a:lnTo>
                    <a:pt x="5784" y="7505"/>
                  </a:lnTo>
                  <a:lnTo>
                    <a:pt x="5817" y="7538"/>
                  </a:lnTo>
                  <a:lnTo>
                    <a:pt x="5817" y="7538"/>
                  </a:lnTo>
                  <a:lnTo>
                    <a:pt x="5817" y="7570"/>
                  </a:lnTo>
                  <a:lnTo>
                    <a:pt x="5882" y="7570"/>
                  </a:lnTo>
                  <a:lnTo>
                    <a:pt x="5882" y="7538"/>
                  </a:lnTo>
                  <a:lnTo>
                    <a:pt x="5914" y="7505"/>
                  </a:lnTo>
                  <a:lnTo>
                    <a:pt x="5979" y="7538"/>
                  </a:lnTo>
                  <a:lnTo>
                    <a:pt x="5979" y="7570"/>
                  </a:lnTo>
                  <a:lnTo>
                    <a:pt x="6011" y="7570"/>
                  </a:lnTo>
                  <a:lnTo>
                    <a:pt x="6076" y="7635"/>
                  </a:lnTo>
                  <a:lnTo>
                    <a:pt x="6109" y="7635"/>
                  </a:lnTo>
                  <a:lnTo>
                    <a:pt x="6141" y="7668"/>
                  </a:lnTo>
                  <a:lnTo>
                    <a:pt x="6206" y="7765"/>
                  </a:lnTo>
                  <a:lnTo>
                    <a:pt x="6271" y="7765"/>
                  </a:lnTo>
                  <a:lnTo>
                    <a:pt x="6271" y="7700"/>
                  </a:lnTo>
                  <a:lnTo>
                    <a:pt x="6304" y="7668"/>
                  </a:lnTo>
                  <a:lnTo>
                    <a:pt x="6336" y="7700"/>
                  </a:lnTo>
                  <a:lnTo>
                    <a:pt x="6434" y="7700"/>
                  </a:lnTo>
                  <a:lnTo>
                    <a:pt x="6466" y="7733"/>
                  </a:lnTo>
                  <a:lnTo>
                    <a:pt x="6434" y="7765"/>
                  </a:lnTo>
                  <a:lnTo>
                    <a:pt x="6466" y="7765"/>
                  </a:lnTo>
                  <a:lnTo>
                    <a:pt x="6466" y="7798"/>
                  </a:lnTo>
                  <a:lnTo>
                    <a:pt x="6466" y="7830"/>
                  </a:lnTo>
                  <a:lnTo>
                    <a:pt x="6564" y="7830"/>
                  </a:lnTo>
                  <a:lnTo>
                    <a:pt x="6596" y="7863"/>
                  </a:lnTo>
                  <a:lnTo>
                    <a:pt x="6564" y="7863"/>
                  </a:lnTo>
                  <a:lnTo>
                    <a:pt x="6629" y="7928"/>
                  </a:lnTo>
                  <a:lnTo>
                    <a:pt x="6661" y="7960"/>
                  </a:lnTo>
                  <a:lnTo>
                    <a:pt x="6661" y="7993"/>
                  </a:lnTo>
                  <a:lnTo>
                    <a:pt x="6596" y="7993"/>
                  </a:lnTo>
                  <a:lnTo>
                    <a:pt x="6596" y="8025"/>
                  </a:lnTo>
                  <a:lnTo>
                    <a:pt x="6629" y="8025"/>
                  </a:lnTo>
                  <a:lnTo>
                    <a:pt x="6629" y="8058"/>
                  </a:lnTo>
                  <a:lnTo>
                    <a:pt x="6661" y="8058"/>
                  </a:lnTo>
                  <a:lnTo>
                    <a:pt x="6726" y="8090"/>
                  </a:lnTo>
                  <a:lnTo>
                    <a:pt x="6726" y="8058"/>
                  </a:lnTo>
                  <a:lnTo>
                    <a:pt x="6791" y="8058"/>
                  </a:lnTo>
                  <a:lnTo>
                    <a:pt x="6791" y="8090"/>
                  </a:lnTo>
                  <a:lnTo>
                    <a:pt x="6759" y="8123"/>
                  </a:lnTo>
                  <a:lnTo>
                    <a:pt x="6759" y="8155"/>
                  </a:lnTo>
                  <a:lnTo>
                    <a:pt x="6791" y="8188"/>
                  </a:lnTo>
                  <a:lnTo>
                    <a:pt x="6824" y="8188"/>
                  </a:lnTo>
                  <a:lnTo>
                    <a:pt x="6824" y="8155"/>
                  </a:lnTo>
                  <a:lnTo>
                    <a:pt x="6856" y="8220"/>
                  </a:lnTo>
                  <a:lnTo>
                    <a:pt x="6921" y="8253"/>
                  </a:lnTo>
                  <a:lnTo>
                    <a:pt x="6954" y="8317"/>
                  </a:lnTo>
                  <a:lnTo>
                    <a:pt x="7019" y="8285"/>
                  </a:lnTo>
                  <a:lnTo>
                    <a:pt x="7084" y="8350"/>
                  </a:lnTo>
                  <a:lnTo>
                    <a:pt x="7149" y="8382"/>
                  </a:lnTo>
                  <a:lnTo>
                    <a:pt x="7181" y="8350"/>
                  </a:lnTo>
                  <a:lnTo>
                    <a:pt x="7279" y="8382"/>
                  </a:lnTo>
                  <a:lnTo>
                    <a:pt x="7344" y="8382"/>
                  </a:lnTo>
                  <a:lnTo>
                    <a:pt x="7376" y="8415"/>
                  </a:lnTo>
                  <a:lnTo>
                    <a:pt x="7376" y="8447"/>
                  </a:lnTo>
                  <a:lnTo>
                    <a:pt x="7344" y="8447"/>
                  </a:lnTo>
                  <a:lnTo>
                    <a:pt x="7409" y="8512"/>
                  </a:lnTo>
                  <a:lnTo>
                    <a:pt x="7311" y="8512"/>
                  </a:lnTo>
                  <a:lnTo>
                    <a:pt x="7409" y="8545"/>
                  </a:lnTo>
                  <a:lnTo>
                    <a:pt x="7474" y="8545"/>
                  </a:lnTo>
                  <a:lnTo>
                    <a:pt x="7506" y="8577"/>
                  </a:lnTo>
                  <a:lnTo>
                    <a:pt x="7539" y="8610"/>
                  </a:lnTo>
                  <a:lnTo>
                    <a:pt x="7636" y="8642"/>
                  </a:lnTo>
                  <a:lnTo>
                    <a:pt x="7701" y="8610"/>
                  </a:lnTo>
                  <a:lnTo>
                    <a:pt x="7831" y="8577"/>
                  </a:lnTo>
                  <a:lnTo>
                    <a:pt x="7798" y="8642"/>
                  </a:lnTo>
                  <a:lnTo>
                    <a:pt x="7798" y="8675"/>
                  </a:lnTo>
                  <a:lnTo>
                    <a:pt x="7798" y="8740"/>
                  </a:lnTo>
                  <a:lnTo>
                    <a:pt x="7831" y="8740"/>
                  </a:lnTo>
                  <a:lnTo>
                    <a:pt x="7831" y="8707"/>
                  </a:lnTo>
                  <a:lnTo>
                    <a:pt x="7928" y="8772"/>
                  </a:lnTo>
                  <a:lnTo>
                    <a:pt x="7928" y="8707"/>
                  </a:lnTo>
                  <a:lnTo>
                    <a:pt x="7961" y="8707"/>
                  </a:lnTo>
                  <a:lnTo>
                    <a:pt x="8058" y="8740"/>
                  </a:lnTo>
                  <a:lnTo>
                    <a:pt x="8058" y="8772"/>
                  </a:lnTo>
                  <a:lnTo>
                    <a:pt x="8058" y="8805"/>
                  </a:lnTo>
                  <a:lnTo>
                    <a:pt x="8188" y="8805"/>
                  </a:lnTo>
                  <a:lnTo>
                    <a:pt x="8188" y="8772"/>
                  </a:lnTo>
                  <a:lnTo>
                    <a:pt x="8253" y="8805"/>
                  </a:lnTo>
                  <a:lnTo>
                    <a:pt x="8221" y="8837"/>
                  </a:lnTo>
                  <a:lnTo>
                    <a:pt x="8286" y="8837"/>
                  </a:lnTo>
                  <a:lnTo>
                    <a:pt x="8318" y="8870"/>
                  </a:lnTo>
                  <a:lnTo>
                    <a:pt x="8351" y="8902"/>
                  </a:lnTo>
                  <a:lnTo>
                    <a:pt x="8383" y="8902"/>
                  </a:lnTo>
                  <a:lnTo>
                    <a:pt x="8416" y="8967"/>
                  </a:lnTo>
                  <a:lnTo>
                    <a:pt x="8416" y="8935"/>
                  </a:lnTo>
                  <a:lnTo>
                    <a:pt x="8448" y="8902"/>
                  </a:lnTo>
                  <a:lnTo>
                    <a:pt x="8513" y="8967"/>
                  </a:lnTo>
                  <a:lnTo>
                    <a:pt x="8513" y="9032"/>
                  </a:lnTo>
                  <a:lnTo>
                    <a:pt x="8578" y="9032"/>
                  </a:lnTo>
                  <a:lnTo>
                    <a:pt x="8546" y="9065"/>
                  </a:lnTo>
                  <a:lnTo>
                    <a:pt x="8578" y="9065"/>
                  </a:lnTo>
                  <a:lnTo>
                    <a:pt x="8578" y="9097"/>
                  </a:lnTo>
                  <a:lnTo>
                    <a:pt x="8546" y="9130"/>
                  </a:lnTo>
                  <a:lnTo>
                    <a:pt x="8578" y="9162"/>
                  </a:lnTo>
                  <a:lnTo>
                    <a:pt x="8611" y="9195"/>
                  </a:lnTo>
                  <a:lnTo>
                    <a:pt x="8708" y="9227"/>
                  </a:lnTo>
                  <a:lnTo>
                    <a:pt x="8741" y="9227"/>
                  </a:lnTo>
                  <a:lnTo>
                    <a:pt x="8708" y="9195"/>
                  </a:lnTo>
                  <a:lnTo>
                    <a:pt x="8676" y="9162"/>
                  </a:lnTo>
                  <a:lnTo>
                    <a:pt x="8773" y="9162"/>
                  </a:lnTo>
                  <a:lnTo>
                    <a:pt x="8871" y="9130"/>
                  </a:lnTo>
                  <a:lnTo>
                    <a:pt x="8968" y="9130"/>
                  </a:lnTo>
                  <a:lnTo>
                    <a:pt x="9033" y="9097"/>
                  </a:lnTo>
                  <a:lnTo>
                    <a:pt x="9066" y="9097"/>
                  </a:lnTo>
                  <a:lnTo>
                    <a:pt x="9066" y="9130"/>
                  </a:lnTo>
                  <a:lnTo>
                    <a:pt x="9098" y="9195"/>
                  </a:lnTo>
                  <a:lnTo>
                    <a:pt x="9131" y="9260"/>
                  </a:lnTo>
                  <a:lnTo>
                    <a:pt x="9196" y="9292"/>
                  </a:lnTo>
                  <a:lnTo>
                    <a:pt x="9196" y="9260"/>
                  </a:lnTo>
                  <a:lnTo>
                    <a:pt x="9196" y="9227"/>
                  </a:lnTo>
                  <a:lnTo>
                    <a:pt x="9196" y="9195"/>
                  </a:lnTo>
                  <a:lnTo>
                    <a:pt x="9260" y="9195"/>
                  </a:lnTo>
                  <a:lnTo>
                    <a:pt x="9260" y="9227"/>
                  </a:lnTo>
                  <a:lnTo>
                    <a:pt x="9293" y="9227"/>
                  </a:lnTo>
                  <a:lnTo>
                    <a:pt x="9325" y="9260"/>
                  </a:lnTo>
                  <a:lnTo>
                    <a:pt x="9358" y="9292"/>
                  </a:lnTo>
                  <a:lnTo>
                    <a:pt x="9390" y="9260"/>
                  </a:lnTo>
                  <a:lnTo>
                    <a:pt x="9407" y="9325"/>
                  </a:lnTo>
                  <a:lnTo>
                    <a:pt x="9520" y="9325"/>
                  </a:lnTo>
                  <a:lnTo>
                    <a:pt x="9585" y="9357"/>
                  </a:lnTo>
                  <a:lnTo>
                    <a:pt x="9618" y="9390"/>
                  </a:lnTo>
                  <a:lnTo>
                    <a:pt x="9618" y="9357"/>
                  </a:lnTo>
                  <a:lnTo>
                    <a:pt x="9650" y="9325"/>
                  </a:lnTo>
                  <a:lnTo>
                    <a:pt x="9683" y="9325"/>
                  </a:lnTo>
                  <a:lnTo>
                    <a:pt x="9683" y="9390"/>
                  </a:lnTo>
                  <a:lnTo>
                    <a:pt x="9715" y="9390"/>
                  </a:lnTo>
                  <a:lnTo>
                    <a:pt x="9748" y="9422"/>
                  </a:lnTo>
                  <a:lnTo>
                    <a:pt x="9748" y="9455"/>
                  </a:lnTo>
                  <a:lnTo>
                    <a:pt x="10008" y="9455"/>
                  </a:lnTo>
                  <a:lnTo>
                    <a:pt x="9975" y="9520"/>
                  </a:lnTo>
                  <a:lnTo>
                    <a:pt x="10008" y="9520"/>
                  </a:lnTo>
                  <a:lnTo>
                    <a:pt x="10040" y="9552"/>
                  </a:lnTo>
                  <a:lnTo>
                    <a:pt x="10073" y="9585"/>
                  </a:lnTo>
                  <a:lnTo>
                    <a:pt x="10105" y="9552"/>
                  </a:lnTo>
                  <a:lnTo>
                    <a:pt x="10170" y="9552"/>
                  </a:lnTo>
                  <a:lnTo>
                    <a:pt x="10203" y="9520"/>
                  </a:lnTo>
                  <a:lnTo>
                    <a:pt x="10235" y="9552"/>
                  </a:lnTo>
                  <a:lnTo>
                    <a:pt x="10235" y="9585"/>
                  </a:lnTo>
                  <a:lnTo>
                    <a:pt x="10235" y="9650"/>
                  </a:lnTo>
                  <a:lnTo>
                    <a:pt x="10268" y="9617"/>
                  </a:lnTo>
                  <a:lnTo>
                    <a:pt x="10333" y="9682"/>
                  </a:lnTo>
                  <a:lnTo>
                    <a:pt x="10430" y="9747"/>
                  </a:lnTo>
                  <a:lnTo>
                    <a:pt x="10495" y="9682"/>
                  </a:lnTo>
                  <a:lnTo>
                    <a:pt x="10528" y="9715"/>
                  </a:lnTo>
                  <a:lnTo>
                    <a:pt x="10560" y="9715"/>
                  </a:lnTo>
                  <a:lnTo>
                    <a:pt x="10560" y="9682"/>
                  </a:lnTo>
                  <a:lnTo>
                    <a:pt x="10593" y="9682"/>
                  </a:lnTo>
                  <a:lnTo>
                    <a:pt x="10593" y="9650"/>
                  </a:lnTo>
                  <a:lnTo>
                    <a:pt x="10690" y="9650"/>
                  </a:lnTo>
                  <a:lnTo>
                    <a:pt x="10690" y="9682"/>
                  </a:lnTo>
                  <a:lnTo>
                    <a:pt x="10690" y="9715"/>
                  </a:lnTo>
                  <a:lnTo>
                    <a:pt x="10690" y="9747"/>
                  </a:lnTo>
                  <a:lnTo>
                    <a:pt x="10755" y="9682"/>
                  </a:lnTo>
                  <a:lnTo>
                    <a:pt x="10788" y="9650"/>
                  </a:lnTo>
                  <a:lnTo>
                    <a:pt x="10755" y="9617"/>
                  </a:lnTo>
                  <a:lnTo>
                    <a:pt x="10788" y="9585"/>
                  </a:lnTo>
                  <a:lnTo>
                    <a:pt x="10852" y="9585"/>
                  </a:lnTo>
                  <a:lnTo>
                    <a:pt x="10852" y="9650"/>
                  </a:lnTo>
                  <a:lnTo>
                    <a:pt x="10885" y="9585"/>
                  </a:lnTo>
                  <a:lnTo>
                    <a:pt x="10950" y="9617"/>
                  </a:lnTo>
                  <a:lnTo>
                    <a:pt x="10982" y="9650"/>
                  </a:lnTo>
                  <a:lnTo>
                    <a:pt x="10950" y="9650"/>
                  </a:lnTo>
                  <a:lnTo>
                    <a:pt x="10917" y="9715"/>
                  </a:lnTo>
                  <a:lnTo>
                    <a:pt x="10917" y="9747"/>
                  </a:lnTo>
                  <a:lnTo>
                    <a:pt x="10950" y="9780"/>
                  </a:lnTo>
                  <a:lnTo>
                    <a:pt x="10885" y="9780"/>
                  </a:lnTo>
                  <a:lnTo>
                    <a:pt x="10852" y="9812"/>
                  </a:lnTo>
                  <a:lnTo>
                    <a:pt x="10852" y="9845"/>
                  </a:lnTo>
                  <a:lnTo>
                    <a:pt x="10885" y="9845"/>
                  </a:lnTo>
                  <a:lnTo>
                    <a:pt x="10950" y="9812"/>
                  </a:lnTo>
                  <a:lnTo>
                    <a:pt x="10950" y="9877"/>
                  </a:lnTo>
                  <a:lnTo>
                    <a:pt x="10982" y="9877"/>
                  </a:lnTo>
                  <a:lnTo>
                    <a:pt x="10950" y="9812"/>
                  </a:lnTo>
                  <a:lnTo>
                    <a:pt x="11015" y="9812"/>
                  </a:lnTo>
                  <a:lnTo>
                    <a:pt x="11047" y="9780"/>
                  </a:lnTo>
                  <a:lnTo>
                    <a:pt x="11080" y="9812"/>
                  </a:lnTo>
                  <a:lnTo>
                    <a:pt x="11080" y="9812"/>
                  </a:lnTo>
                  <a:lnTo>
                    <a:pt x="11047" y="9747"/>
                  </a:lnTo>
                  <a:lnTo>
                    <a:pt x="11112" y="9747"/>
                  </a:lnTo>
                  <a:lnTo>
                    <a:pt x="11145" y="9325"/>
                  </a:lnTo>
                  <a:lnTo>
                    <a:pt x="11112" y="9292"/>
                  </a:lnTo>
                  <a:lnTo>
                    <a:pt x="11112" y="9357"/>
                  </a:lnTo>
                  <a:lnTo>
                    <a:pt x="11080" y="9325"/>
                  </a:lnTo>
                  <a:lnTo>
                    <a:pt x="11080" y="9292"/>
                  </a:lnTo>
                  <a:lnTo>
                    <a:pt x="11047" y="9260"/>
                  </a:lnTo>
                  <a:lnTo>
                    <a:pt x="11047" y="9325"/>
                  </a:lnTo>
                  <a:lnTo>
                    <a:pt x="10982" y="9260"/>
                  </a:lnTo>
                  <a:lnTo>
                    <a:pt x="10917" y="9260"/>
                  </a:lnTo>
                  <a:lnTo>
                    <a:pt x="10852" y="9292"/>
                  </a:lnTo>
                  <a:lnTo>
                    <a:pt x="10788" y="9260"/>
                  </a:lnTo>
                  <a:lnTo>
                    <a:pt x="10820" y="9227"/>
                  </a:lnTo>
                  <a:lnTo>
                    <a:pt x="10852" y="9227"/>
                  </a:lnTo>
                  <a:lnTo>
                    <a:pt x="10723" y="9195"/>
                  </a:lnTo>
                  <a:lnTo>
                    <a:pt x="10658" y="9195"/>
                  </a:lnTo>
                  <a:lnTo>
                    <a:pt x="10593" y="9227"/>
                  </a:lnTo>
                  <a:lnTo>
                    <a:pt x="10593" y="9130"/>
                  </a:lnTo>
                  <a:lnTo>
                    <a:pt x="10528" y="9097"/>
                  </a:lnTo>
                  <a:lnTo>
                    <a:pt x="10463" y="9097"/>
                  </a:lnTo>
                  <a:lnTo>
                    <a:pt x="10365" y="9065"/>
                  </a:lnTo>
                  <a:lnTo>
                    <a:pt x="10333" y="9065"/>
                  </a:lnTo>
                  <a:lnTo>
                    <a:pt x="10333" y="9032"/>
                  </a:lnTo>
                  <a:lnTo>
                    <a:pt x="10268" y="9032"/>
                  </a:lnTo>
                  <a:lnTo>
                    <a:pt x="10235" y="9065"/>
                  </a:lnTo>
                  <a:lnTo>
                    <a:pt x="10203" y="9000"/>
                  </a:lnTo>
                  <a:lnTo>
                    <a:pt x="10073" y="9000"/>
                  </a:lnTo>
                  <a:lnTo>
                    <a:pt x="10040" y="8967"/>
                  </a:lnTo>
                  <a:lnTo>
                    <a:pt x="10008" y="8967"/>
                  </a:lnTo>
                  <a:lnTo>
                    <a:pt x="10040" y="8902"/>
                  </a:lnTo>
                  <a:lnTo>
                    <a:pt x="9878" y="8870"/>
                  </a:lnTo>
                  <a:lnTo>
                    <a:pt x="9910" y="8902"/>
                  </a:lnTo>
                  <a:lnTo>
                    <a:pt x="9845" y="8902"/>
                  </a:lnTo>
                  <a:lnTo>
                    <a:pt x="9813" y="8870"/>
                  </a:lnTo>
                  <a:lnTo>
                    <a:pt x="9780" y="8837"/>
                  </a:lnTo>
                  <a:lnTo>
                    <a:pt x="9748" y="8805"/>
                  </a:lnTo>
                  <a:lnTo>
                    <a:pt x="9748" y="8837"/>
                  </a:lnTo>
                  <a:lnTo>
                    <a:pt x="9715" y="8805"/>
                  </a:lnTo>
                  <a:lnTo>
                    <a:pt x="9683" y="8772"/>
                  </a:lnTo>
                  <a:lnTo>
                    <a:pt x="9683" y="8805"/>
                  </a:lnTo>
                  <a:lnTo>
                    <a:pt x="9618" y="8837"/>
                  </a:lnTo>
                  <a:lnTo>
                    <a:pt x="9618" y="8805"/>
                  </a:lnTo>
                  <a:lnTo>
                    <a:pt x="9650" y="8805"/>
                  </a:lnTo>
                  <a:lnTo>
                    <a:pt x="9553" y="8772"/>
                  </a:lnTo>
                  <a:lnTo>
                    <a:pt x="9488" y="8740"/>
                  </a:lnTo>
                  <a:lnTo>
                    <a:pt x="9488" y="8707"/>
                  </a:lnTo>
                  <a:lnTo>
                    <a:pt x="9520" y="8707"/>
                  </a:lnTo>
                  <a:lnTo>
                    <a:pt x="9423" y="8675"/>
                  </a:lnTo>
                  <a:lnTo>
                    <a:pt x="9358" y="8675"/>
                  </a:lnTo>
                  <a:lnTo>
                    <a:pt x="9358" y="8642"/>
                  </a:lnTo>
                  <a:lnTo>
                    <a:pt x="9325" y="8675"/>
                  </a:lnTo>
                  <a:lnTo>
                    <a:pt x="9293" y="8610"/>
                  </a:lnTo>
                  <a:lnTo>
                    <a:pt x="9293" y="8642"/>
                  </a:lnTo>
                  <a:lnTo>
                    <a:pt x="9260" y="8642"/>
                  </a:lnTo>
                  <a:lnTo>
                    <a:pt x="9196" y="8610"/>
                  </a:lnTo>
                  <a:lnTo>
                    <a:pt x="9228" y="8577"/>
                  </a:lnTo>
                  <a:lnTo>
                    <a:pt x="9163" y="8545"/>
                  </a:lnTo>
                  <a:lnTo>
                    <a:pt x="9131" y="8512"/>
                  </a:lnTo>
                  <a:lnTo>
                    <a:pt x="9098" y="8480"/>
                  </a:lnTo>
                  <a:lnTo>
                    <a:pt x="9033" y="8480"/>
                  </a:lnTo>
                  <a:lnTo>
                    <a:pt x="9001" y="8447"/>
                  </a:lnTo>
                  <a:lnTo>
                    <a:pt x="8968" y="8415"/>
                  </a:lnTo>
                  <a:lnTo>
                    <a:pt x="8936" y="8415"/>
                  </a:lnTo>
                  <a:lnTo>
                    <a:pt x="8936" y="8382"/>
                  </a:lnTo>
                  <a:lnTo>
                    <a:pt x="8903" y="8382"/>
                  </a:lnTo>
                  <a:lnTo>
                    <a:pt x="8936" y="8350"/>
                  </a:lnTo>
                  <a:lnTo>
                    <a:pt x="8871" y="8382"/>
                  </a:lnTo>
                  <a:lnTo>
                    <a:pt x="8871" y="8350"/>
                  </a:lnTo>
                  <a:lnTo>
                    <a:pt x="8838" y="8350"/>
                  </a:lnTo>
                  <a:lnTo>
                    <a:pt x="8838" y="8285"/>
                  </a:lnTo>
                  <a:lnTo>
                    <a:pt x="8806" y="8285"/>
                  </a:lnTo>
                  <a:lnTo>
                    <a:pt x="8741" y="8253"/>
                  </a:lnTo>
                  <a:lnTo>
                    <a:pt x="8741" y="8188"/>
                  </a:lnTo>
                  <a:lnTo>
                    <a:pt x="8708" y="8253"/>
                  </a:lnTo>
                  <a:lnTo>
                    <a:pt x="8643" y="8285"/>
                  </a:lnTo>
                  <a:lnTo>
                    <a:pt x="8578" y="8253"/>
                  </a:lnTo>
                  <a:lnTo>
                    <a:pt x="8481" y="8188"/>
                  </a:lnTo>
                  <a:lnTo>
                    <a:pt x="8383" y="8090"/>
                  </a:lnTo>
                  <a:lnTo>
                    <a:pt x="8253" y="8025"/>
                  </a:lnTo>
                  <a:lnTo>
                    <a:pt x="8286" y="7993"/>
                  </a:lnTo>
                  <a:lnTo>
                    <a:pt x="8188" y="7993"/>
                  </a:lnTo>
                  <a:lnTo>
                    <a:pt x="8188" y="7960"/>
                  </a:lnTo>
                  <a:lnTo>
                    <a:pt x="8091" y="7960"/>
                  </a:lnTo>
                  <a:lnTo>
                    <a:pt x="8091" y="7928"/>
                  </a:lnTo>
                  <a:lnTo>
                    <a:pt x="8156" y="7928"/>
                  </a:lnTo>
                  <a:lnTo>
                    <a:pt x="7993" y="7895"/>
                  </a:lnTo>
                  <a:lnTo>
                    <a:pt x="7896" y="7830"/>
                  </a:lnTo>
                  <a:lnTo>
                    <a:pt x="7798" y="7798"/>
                  </a:lnTo>
                  <a:lnTo>
                    <a:pt x="7733" y="7733"/>
                  </a:lnTo>
                  <a:lnTo>
                    <a:pt x="7766" y="7733"/>
                  </a:lnTo>
                  <a:lnTo>
                    <a:pt x="7733" y="7700"/>
                  </a:lnTo>
                  <a:lnTo>
                    <a:pt x="7701" y="7700"/>
                  </a:lnTo>
                  <a:lnTo>
                    <a:pt x="7733" y="7668"/>
                  </a:lnTo>
                  <a:lnTo>
                    <a:pt x="7668" y="7635"/>
                  </a:lnTo>
                  <a:lnTo>
                    <a:pt x="7636" y="7603"/>
                  </a:lnTo>
                  <a:lnTo>
                    <a:pt x="7603" y="7570"/>
                  </a:lnTo>
                  <a:lnTo>
                    <a:pt x="7603" y="7603"/>
                  </a:lnTo>
                  <a:lnTo>
                    <a:pt x="7571" y="7603"/>
                  </a:lnTo>
                  <a:lnTo>
                    <a:pt x="7539" y="7570"/>
                  </a:lnTo>
                  <a:lnTo>
                    <a:pt x="7506" y="7570"/>
                  </a:lnTo>
                  <a:lnTo>
                    <a:pt x="7441" y="7538"/>
                  </a:lnTo>
                  <a:lnTo>
                    <a:pt x="7409" y="7505"/>
                  </a:lnTo>
                  <a:lnTo>
                    <a:pt x="7376" y="7505"/>
                  </a:lnTo>
                  <a:lnTo>
                    <a:pt x="7376" y="7473"/>
                  </a:lnTo>
                  <a:lnTo>
                    <a:pt x="7246" y="7440"/>
                  </a:lnTo>
                  <a:lnTo>
                    <a:pt x="7214" y="7375"/>
                  </a:lnTo>
                  <a:lnTo>
                    <a:pt x="7181" y="7375"/>
                  </a:lnTo>
                  <a:lnTo>
                    <a:pt x="7149" y="7343"/>
                  </a:lnTo>
                  <a:lnTo>
                    <a:pt x="7149" y="7310"/>
                  </a:lnTo>
                  <a:lnTo>
                    <a:pt x="7116" y="7310"/>
                  </a:lnTo>
                  <a:lnTo>
                    <a:pt x="7116" y="7343"/>
                  </a:lnTo>
                  <a:lnTo>
                    <a:pt x="7084" y="7343"/>
                  </a:lnTo>
                  <a:lnTo>
                    <a:pt x="7084" y="7310"/>
                  </a:lnTo>
                  <a:lnTo>
                    <a:pt x="7051" y="7310"/>
                  </a:lnTo>
                  <a:lnTo>
                    <a:pt x="7051" y="7278"/>
                  </a:lnTo>
                  <a:lnTo>
                    <a:pt x="7084" y="7278"/>
                  </a:lnTo>
                  <a:lnTo>
                    <a:pt x="7051" y="7245"/>
                  </a:lnTo>
                  <a:lnTo>
                    <a:pt x="7019" y="7245"/>
                  </a:lnTo>
                  <a:lnTo>
                    <a:pt x="6986" y="7278"/>
                  </a:lnTo>
                  <a:lnTo>
                    <a:pt x="6921" y="7213"/>
                  </a:lnTo>
                  <a:lnTo>
                    <a:pt x="6921" y="7180"/>
                  </a:lnTo>
                  <a:lnTo>
                    <a:pt x="6921" y="7148"/>
                  </a:lnTo>
                  <a:lnTo>
                    <a:pt x="6856" y="7115"/>
                  </a:lnTo>
                  <a:lnTo>
                    <a:pt x="6824" y="7050"/>
                  </a:lnTo>
                  <a:lnTo>
                    <a:pt x="6791" y="6985"/>
                  </a:lnTo>
                  <a:lnTo>
                    <a:pt x="6726" y="6953"/>
                  </a:lnTo>
                  <a:lnTo>
                    <a:pt x="6759" y="6953"/>
                  </a:lnTo>
                  <a:lnTo>
                    <a:pt x="6694" y="6920"/>
                  </a:lnTo>
                  <a:lnTo>
                    <a:pt x="6726" y="6888"/>
                  </a:lnTo>
                  <a:lnTo>
                    <a:pt x="6596" y="6888"/>
                  </a:lnTo>
                  <a:lnTo>
                    <a:pt x="6629" y="6855"/>
                  </a:lnTo>
                  <a:lnTo>
                    <a:pt x="6499" y="6758"/>
                  </a:lnTo>
                  <a:lnTo>
                    <a:pt x="6369" y="6693"/>
                  </a:lnTo>
                  <a:lnTo>
                    <a:pt x="6401" y="6693"/>
                  </a:lnTo>
                  <a:lnTo>
                    <a:pt x="6336" y="6661"/>
                  </a:lnTo>
                  <a:lnTo>
                    <a:pt x="6304" y="6628"/>
                  </a:lnTo>
                  <a:lnTo>
                    <a:pt x="6304" y="6596"/>
                  </a:lnTo>
                  <a:lnTo>
                    <a:pt x="6271" y="6563"/>
                  </a:lnTo>
                  <a:lnTo>
                    <a:pt x="6206" y="6531"/>
                  </a:lnTo>
                  <a:lnTo>
                    <a:pt x="6239" y="6531"/>
                  </a:lnTo>
                  <a:lnTo>
                    <a:pt x="6206" y="6498"/>
                  </a:lnTo>
                  <a:lnTo>
                    <a:pt x="6174" y="6466"/>
                  </a:lnTo>
                  <a:lnTo>
                    <a:pt x="6174" y="6433"/>
                  </a:lnTo>
                  <a:lnTo>
                    <a:pt x="6011" y="6433"/>
                  </a:lnTo>
                  <a:lnTo>
                    <a:pt x="6011" y="6401"/>
                  </a:lnTo>
                  <a:lnTo>
                    <a:pt x="6044" y="6401"/>
                  </a:lnTo>
                  <a:lnTo>
                    <a:pt x="6011" y="6368"/>
                  </a:lnTo>
                  <a:lnTo>
                    <a:pt x="5979" y="6336"/>
                  </a:lnTo>
                  <a:lnTo>
                    <a:pt x="5914" y="6271"/>
                  </a:lnTo>
                  <a:lnTo>
                    <a:pt x="5817" y="6206"/>
                  </a:lnTo>
                  <a:lnTo>
                    <a:pt x="5784" y="6173"/>
                  </a:lnTo>
                  <a:lnTo>
                    <a:pt x="5752" y="6141"/>
                  </a:lnTo>
                  <a:lnTo>
                    <a:pt x="5719" y="6141"/>
                  </a:lnTo>
                  <a:lnTo>
                    <a:pt x="5687" y="6076"/>
                  </a:lnTo>
                  <a:lnTo>
                    <a:pt x="5654" y="6076"/>
                  </a:lnTo>
                  <a:lnTo>
                    <a:pt x="5687" y="6043"/>
                  </a:lnTo>
                  <a:lnTo>
                    <a:pt x="5427" y="5913"/>
                  </a:lnTo>
                  <a:lnTo>
                    <a:pt x="5427" y="5881"/>
                  </a:lnTo>
                  <a:lnTo>
                    <a:pt x="5394" y="5848"/>
                  </a:lnTo>
                  <a:lnTo>
                    <a:pt x="5394" y="5816"/>
                  </a:lnTo>
                  <a:lnTo>
                    <a:pt x="5362" y="5848"/>
                  </a:lnTo>
                  <a:lnTo>
                    <a:pt x="5297" y="5783"/>
                  </a:lnTo>
                  <a:lnTo>
                    <a:pt x="5232" y="5686"/>
                  </a:lnTo>
                  <a:lnTo>
                    <a:pt x="5167" y="5556"/>
                  </a:lnTo>
                  <a:lnTo>
                    <a:pt x="5102" y="5491"/>
                  </a:lnTo>
                  <a:lnTo>
                    <a:pt x="5134" y="5458"/>
                  </a:lnTo>
                  <a:lnTo>
                    <a:pt x="5069" y="5458"/>
                  </a:lnTo>
                  <a:lnTo>
                    <a:pt x="4744" y="5068"/>
                  </a:lnTo>
                  <a:lnTo>
                    <a:pt x="4647" y="5036"/>
                  </a:lnTo>
                  <a:lnTo>
                    <a:pt x="4582" y="5004"/>
                  </a:lnTo>
                  <a:lnTo>
                    <a:pt x="4452" y="4874"/>
                  </a:lnTo>
                  <a:lnTo>
                    <a:pt x="4322" y="4744"/>
                  </a:lnTo>
                  <a:lnTo>
                    <a:pt x="4354" y="4711"/>
                  </a:lnTo>
                  <a:lnTo>
                    <a:pt x="4322" y="4711"/>
                  </a:lnTo>
                  <a:lnTo>
                    <a:pt x="4322" y="4679"/>
                  </a:lnTo>
                  <a:lnTo>
                    <a:pt x="4290" y="4614"/>
                  </a:lnTo>
                  <a:lnTo>
                    <a:pt x="4290" y="4679"/>
                  </a:lnTo>
                  <a:lnTo>
                    <a:pt x="4257" y="4679"/>
                  </a:lnTo>
                  <a:lnTo>
                    <a:pt x="4257" y="4646"/>
                  </a:lnTo>
                  <a:lnTo>
                    <a:pt x="4257" y="4581"/>
                  </a:lnTo>
                  <a:lnTo>
                    <a:pt x="4160" y="4549"/>
                  </a:lnTo>
                  <a:lnTo>
                    <a:pt x="4192" y="4484"/>
                  </a:lnTo>
                  <a:lnTo>
                    <a:pt x="4127" y="4451"/>
                  </a:lnTo>
                  <a:lnTo>
                    <a:pt x="4062" y="4451"/>
                  </a:lnTo>
                  <a:lnTo>
                    <a:pt x="4062" y="4419"/>
                  </a:lnTo>
                  <a:lnTo>
                    <a:pt x="3958" y="4263"/>
                  </a:lnTo>
                  <a:lnTo>
                    <a:pt x="3958" y="4263"/>
                  </a:lnTo>
                  <a:lnTo>
                    <a:pt x="3932" y="4289"/>
                  </a:lnTo>
                  <a:lnTo>
                    <a:pt x="3900" y="4289"/>
                  </a:lnTo>
                  <a:lnTo>
                    <a:pt x="3867" y="4224"/>
                  </a:lnTo>
                  <a:lnTo>
                    <a:pt x="3900" y="4224"/>
                  </a:lnTo>
                  <a:lnTo>
                    <a:pt x="3900" y="4191"/>
                  </a:lnTo>
                  <a:lnTo>
                    <a:pt x="3867" y="4191"/>
                  </a:lnTo>
                  <a:lnTo>
                    <a:pt x="3802" y="4159"/>
                  </a:lnTo>
                  <a:lnTo>
                    <a:pt x="3770" y="4126"/>
                  </a:lnTo>
                  <a:lnTo>
                    <a:pt x="3802" y="4126"/>
                  </a:lnTo>
                  <a:lnTo>
                    <a:pt x="3770" y="4094"/>
                  </a:lnTo>
                  <a:lnTo>
                    <a:pt x="3770" y="4061"/>
                  </a:lnTo>
                  <a:lnTo>
                    <a:pt x="3770" y="3996"/>
                  </a:lnTo>
                  <a:lnTo>
                    <a:pt x="3705" y="3964"/>
                  </a:lnTo>
                  <a:lnTo>
                    <a:pt x="3672" y="3996"/>
                  </a:lnTo>
                  <a:lnTo>
                    <a:pt x="3640" y="3964"/>
                  </a:lnTo>
                  <a:lnTo>
                    <a:pt x="3672" y="3931"/>
                  </a:lnTo>
                  <a:lnTo>
                    <a:pt x="3640" y="3899"/>
                  </a:lnTo>
                  <a:lnTo>
                    <a:pt x="3640" y="3866"/>
                  </a:lnTo>
                  <a:lnTo>
                    <a:pt x="3640" y="3801"/>
                  </a:lnTo>
                  <a:lnTo>
                    <a:pt x="3575" y="3801"/>
                  </a:lnTo>
                  <a:lnTo>
                    <a:pt x="3542" y="3736"/>
                  </a:lnTo>
                  <a:lnTo>
                    <a:pt x="3510" y="3704"/>
                  </a:lnTo>
                  <a:lnTo>
                    <a:pt x="3510" y="3671"/>
                  </a:lnTo>
                  <a:lnTo>
                    <a:pt x="3477" y="3671"/>
                  </a:lnTo>
                  <a:lnTo>
                    <a:pt x="3477" y="3606"/>
                  </a:lnTo>
                  <a:lnTo>
                    <a:pt x="3445" y="3639"/>
                  </a:lnTo>
                  <a:lnTo>
                    <a:pt x="3380" y="3606"/>
                  </a:lnTo>
                  <a:lnTo>
                    <a:pt x="3412" y="3574"/>
                  </a:lnTo>
                  <a:lnTo>
                    <a:pt x="3445" y="3541"/>
                  </a:lnTo>
                  <a:lnTo>
                    <a:pt x="3445" y="3541"/>
                  </a:lnTo>
                  <a:lnTo>
                    <a:pt x="3347" y="3574"/>
                  </a:lnTo>
                  <a:lnTo>
                    <a:pt x="3282" y="3379"/>
                  </a:lnTo>
                  <a:lnTo>
                    <a:pt x="3185" y="3217"/>
                  </a:lnTo>
                  <a:lnTo>
                    <a:pt x="3087" y="3054"/>
                  </a:lnTo>
                  <a:lnTo>
                    <a:pt x="2990" y="2859"/>
                  </a:lnTo>
                  <a:lnTo>
                    <a:pt x="2860" y="2729"/>
                  </a:lnTo>
                  <a:lnTo>
                    <a:pt x="2762" y="2567"/>
                  </a:lnTo>
                  <a:lnTo>
                    <a:pt x="2730" y="2437"/>
                  </a:lnTo>
                  <a:lnTo>
                    <a:pt x="2730" y="2534"/>
                  </a:lnTo>
                  <a:lnTo>
                    <a:pt x="2665" y="2502"/>
                  </a:lnTo>
                  <a:lnTo>
                    <a:pt x="2600" y="2242"/>
                  </a:lnTo>
                  <a:lnTo>
                    <a:pt x="2535" y="2144"/>
                  </a:lnTo>
                  <a:lnTo>
                    <a:pt x="2438" y="2014"/>
                  </a:lnTo>
                  <a:lnTo>
                    <a:pt x="2373" y="1982"/>
                  </a:lnTo>
                  <a:lnTo>
                    <a:pt x="2405" y="1949"/>
                  </a:lnTo>
                  <a:lnTo>
                    <a:pt x="2405" y="1884"/>
                  </a:lnTo>
                  <a:lnTo>
                    <a:pt x="2373" y="1852"/>
                  </a:lnTo>
                  <a:lnTo>
                    <a:pt x="2405" y="1852"/>
                  </a:lnTo>
                  <a:lnTo>
                    <a:pt x="2275" y="1755"/>
                  </a:lnTo>
                  <a:lnTo>
                    <a:pt x="2145" y="1657"/>
                  </a:lnTo>
                  <a:lnTo>
                    <a:pt x="2178" y="1625"/>
                  </a:lnTo>
                  <a:lnTo>
                    <a:pt x="2178" y="1592"/>
                  </a:lnTo>
                  <a:lnTo>
                    <a:pt x="2145" y="1592"/>
                  </a:lnTo>
                  <a:lnTo>
                    <a:pt x="2145" y="1560"/>
                  </a:lnTo>
                  <a:lnTo>
                    <a:pt x="2113" y="1592"/>
                  </a:lnTo>
                  <a:lnTo>
                    <a:pt x="2113" y="1527"/>
                  </a:lnTo>
                  <a:lnTo>
                    <a:pt x="2145" y="1462"/>
                  </a:lnTo>
                  <a:lnTo>
                    <a:pt x="2048" y="1462"/>
                  </a:lnTo>
                  <a:lnTo>
                    <a:pt x="2080" y="1430"/>
                  </a:lnTo>
                  <a:lnTo>
                    <a:pt x="2015" y="1300"/>
                  </a:lnTo>
                  <a:lnTo>
                    <a:pt x="1983" y="1235"/>
                  </a:lnTo>
                  <a:lnTo>
                    <a:pt x="2015" y="1170"/>
                  </a:lnTo>
                  <a:lnTo>
                    <a:pt x="1885" y="1072"/>
                  </a:lnTo>
                  <a:lnTo>
                    <a:pt x="1788" y="910"/>
                  </a:lnTo>
                  <a:lnTo>
                    <a:pt x="1625" y="585"/>
                  </a:lnTo>
                  <a:lnTo>
                    <a:pt x="1560" y="552"/>
                  </a:lnTo>
                  <a:lnTo>
                    <a:pt x="1495" y="487"/>
                  </a:lnTo>
                  <a:lnTo>
                    <a:pt x="1528" y="422"/>
                  </a:lnTo>
                  <a:lnTo>
                    <a:pt x="1430" y="390"/>
                  </a:lnTo>
                  <a:lnTo>
                    <a:pt x="1398" y="357"/>
                  </a:lnTo>
                  <a:lnTo>
                    <a:pt x="1398" y="325"/>
                  </a:lnTo>
                  <a:lnTo>
                    <a:pt x="1365" y="260"/>
                  </a:lnTo>
                  <a:lnTo>
                    <a:pt x="1333" y="228"/>
                  </a:lnTo>
                  <a:lnTo>
                    <a:pt x="1300" y="195"/>
                  </a:lnTo>
                  <a:lnTo>
                    <a:pt x="1268" y="130"/>
                  </a:lnTo>
                  <a:lnTo>
                    <a:pt x="1300" y="65"/>
                  </a:lnTo>
                  <a:lnTo>
                    <a:pt x="1235" y="65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2111175" y="3910950"/>
              <a:ext cx="1650" cy="850"/>
            </a:xfrm>
            <a:custGeom>
              <a:rect b="b" l="l" r="r" t="t"/>
              <a:pathLst>
                <a:path extrusionOk="0" h="34" w="66">
                  <a:moveTo>
                    <a:pt x="33" y="1"/>
                  </a:moveTo>
                  <a:lnTo>
                    <a:pt x="0" y="33"/>
                  </a:lnTo>
                  <a:lnTo>
                    <a:pt x="65" y="3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2077050" y="388822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2068925" y="38825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3"/>
                  </a:moveTo>
                  <a:lnTo>
                    <a:pt x="1" y="33"/>
                  </a:lnTo>
                  <a:lnTo>
                    <a:pt x="1" y="3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2134725" y="3919900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2196450" y="394182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1"/>
                  </a:move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2193200" y="3939400"/>
              <a:ext cx="850" cy="25"/>
            </a:xfrm>
            <a:custGeom>
              <a:rect b="b" l="l" r="r" t="t"/>
              <a:pathLst>
                <a:path extrusionOk="0" h="1" w="34">
                  <a:moveTo>
                    <a:pt x="33" y="0"/>
                  </a:move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2120100" y="3913400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2191575" y="3939400"/>
              <a:ext cx="850" cy="25"/>
            </a:xfrm>
            <a:custGeom>
              <a:rect b="b" l="l" r="r" t="t"/>
              <a:pathLst>
                <a:path extrusionOk="0" h="1" w="34">
                  <a:moveTo>
                    <a:pt x="33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2197275" y="3941825"/>
              <a:ext cx="825" cy="850"/>
            </a:xfrm>
            <a:custGeom>
              <a:rect b="b" l="l" r="r" t="t"/>
              <a:pathLst>
                <a:path extrusionOk="0" h="34" w="33">
                  <a:moveTo>
                    <a:pt x="32" y="33"/>
                  </a:moveTo>
                  <a:lnTo>
                    <a:pt x="32" y="33"/>
                  </a:lnTo>
                  <a:lnTo>
                    <a:pt x="0" y="1"/>
                  </a:lnTo>
                  <a:lnTo>
                    <a:pt x="0" y="1"/>
                  </a:lnTo>
                  <a:lnTo>
                    <a:pt x="32" y="33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2158275" y="3928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187525" y="39410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2201325" y="3944275"/>
              <a:ext cx="825" cy="0"/>
            </a:xfrm>
            <a:custGeom>
              <a:rect b="b" l="l" r="r" t="t"/>
              <a:pathLst>
                <a:path extrusionOk="0" h="0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2170450" y="393370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33"/>
                  </a:moveTo>
                  <a:lnTo>
                    <a:pt x="1" y="3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2198075" y="3964575"/>
              <a:ext cx="25" cy="825"/>
            </a:xfrm>
            <a:custGeom>
              <a:rect b="b" l="l" r="r" t="t"/>
              <a:pathLst>
                <a:path extrusionOk="0" h="33" w="1">
                  <a:moveTo>
                    <a:pt x="0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2160700" y="39434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2074625" y="3908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2124975" y="392802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1992575" y="3889025"/>
              <a:ext cx="825" cy="25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1969825" y="39150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1910550" y="3870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1906475" y="3867900"/>
              <a:ext cx="850" cy="25"/>
            </a:xfrm>
            <a:custGeom>
              <a:rect b="b" l="l" r="r" t="t"/>
              <a:pathLst>
                <a:path extrusionOk="0" h="1" w="34">
                  <a:moveTo>
                    <a:pt x="1" y="1"/>
                  </a:move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1861000" y="3854100"/>
              <a:ext cx="825" cy="25"/>
            </a:xfrm>
            <a:custGeom>
              <a:rect b="b" l="l" r="r" t="t"/>
              <a:pathLst>
                <a:path extrusionOk="0" h="1" w="33">
                  <a:moveTo>
                    <a:pt x="0" y="1"/>
                  </a:moveTo>
                  <a:lnTo>
                    <a:pt x="0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2129025" y="3929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2090050" y="3937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2090050" y="3936950"/>
              <a:ext cx="2450" cy="850"/>
            </a:xfrm>
            <a:custGeom>
              <a:rect b="b" l="l" r="r" t="t"/>
              <a:pathLst>
                <a:path extrusionOk="0" h="34" w="98">
                  <a:moveTo>
                    <a:pt x="33" y="1"/>
                  </a:moveTo>
                  <a:lnTo>
                    <a:pt x="0" y="33"/>
                  </a:lnTo>
                  <a:lnTo>
                    <a:pt x="98" y="3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2086800" y="39361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2120100" y="39491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2112800" y="3946700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2068925" y="39337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1792750" y="3820000"/>
              <a:ext cx="405350" cy="159225"/>
            </a:xfrm>
            <a:custGeom>
              <a:rect b="b" l="l" r="r" t="t"/>
              <a:pathLst>
                <a:path extrusionOk="0" h="6369" w="16214">
                  <a:moveTo>
                    <a:pt x="878" y="1657"/>
                  </a:moveTo>
                  <a:lnTo>
                    <a:pt x="846" y="1690"/>
                  </a:lnTo>
                  <a:lnTo>
                    <a:pt x="878" y="1722"/>
                  </a:lnTo>
                  <a:lnTo>
                    <a:pt x="878" y="1690"/>
                  </a:lnTo>
                  <a:lnTo>
                    <a:pt x="878" y="1657"/>
                  </a:lnTo>
                  <a:close/>
                  <a:moveTo>
                    <a:pt x="5232" y="2112"/>
                  </a:moveTo>
                  <a:lnTo>
                    <a:pt x="5329" y="2177"/>
                  </a:lnTo>
                  <a:lnTo>
                    <a:pt x="5362" y="2177"/>
                  </a:lnTo>
                  <a:lnTo>
                    <a:pt x="5232" y="2112"/>
                  </a:lnTo>
                  <a:close/>
                  <a:moveTo>
                    <a:pt x="10495" y="4419"/>
                  </a:moveTo>
                  <a:lnTo>
                    <a:pt x="10495" y="4451"/>
                  </a:lnTo>
                  <a:lnTo>
                    <a:pt x="10430" y="4451"/>
                  </a:lnTo>
                  <a:lnTo>
                    <a:pt x="10398" y="4484"/>
                  </a:lnTo>
                  <a:lnTo>
                    <a:pt x="10398" y="4484"/>
                  </a:lnTo>
                  <a:lnTo>
                    <a:pt x="10528" y="4451"/>
                  </a:lnTo>
                  <a:lnTo>
                    <a:pt x="10495" y="4419"/>
                  </a:lnTo>
                  <a:close/>
                  <a:moveTo>
                    <a:pt x="11210" y="4614"/>
                  </a:moveTo>
                  <a:lnTo>
                    <a:pt x="11243" y="4646"/>
                  </a:lnTo>
                  <a:lnTo>
                    <a:pt x="11275" y="4614"/>
                  </a:lnTo>
                  <a:close/>
                  <a:moveTo>
                    <a:pt x="11683" y="4669"/>
                  </a:moveTo>
                  <a:lnTo>
                    <a:pt x="11665" y="4679"/>
                  </a:lnTo>
                  <a:lnTo>
                    <a:pt x="11697" y="4679"/>
                  </a:lnTo>
                  <a:lnTo>
                    <a:pt x="11683" y="4669"/>
                  </a:lnTo>
                  <a:close/>
                  <a:moveTo>
                    <a:pt x="11892" y="4614"/>
                  </a:moveTo>
                  <a:lnTo>
                    <a:pt x="11827" y="4679"/>
                  </a:lnTo>
                  <a:lnTo>
                    <a:pt x="11892" y="4711"/>
                  </a:lnTo>
                  <a:lnTo>
                    <a:pt x="11892" y="4646"/>
                  </a:lnTo>
                  <a:lnTo>
                    <a:pt x="11925" y="4614"/>
                  </a:lnTo>
                  <a:close/>
                  <a:moveTo>
                    <a:pt x="11827" y="4679"/>
                  </a:moveTo>
                  <a:lnTo>
                    <a:pt x="11730" y="4711"/>
                  </a:lnTo>
                  <a:lnTo>
                    <a:pt x="11795" y="4711"/>
                  </a:lnTo>
                  <a:lnTo>
                    <a:pt x="11795" y="4744"/>
                  </a:lnTo>
                  <a:lnTo>
                    <a:pt x="11827" y="4679"/>
                  </a:lnTo>
                  <a:close/>
                  <a:moveTo>
                    <a:pt x="12152" y="4776"/>
                  </a:moveTo>
                  <a:lnTo>
                    <a:pt x="12120" y="4809"/>
                  </a:lnTo>
                  <a:lnTo>
                    <a:pt x="12152" y="4809"/>
                  </a:lnTo>
                  <a:lnTo>
                    <a:pt x="12152" y="4776"/>
                  </a:lnTo>
                  <a:close/>
                  <a:moveTo>
                    <a:pt x="12575" y="5036"/>
                  </a:moveTo>
                  <a:lnTo>
                    <a:pt x="12575" y="5068"/>
                  </a:lnTo>
                  <a:lnTo>
                    <a:pt x="12623" y="5085"/>
                  </a:lnTo>
                  <a:lnTo>
                    <a:pt x="12623" y="5085"/>
                  </a:lnTo>
                  <a:lnTo>
                    <a:pt x="12575" y="5036"/>
                  </a:lnTo>
                  <a:close/>
                  <a:moveTo>
                    <a:pt x="12623" y="5085"/>
                  </a:moveTo>
                  <a:lnTo>
                    <a:pt x="12640" y="5101"/>
                  </a:lnTo>
                  <a:lnTo>
                    <a:pt x="12672" y="5101"/>
                  </a:lnTo>
                  <a:lnTo>
                    <a:pt x="12623" y="5085"/>
                  </a:lnTo>
                  <a:close/>
                  <a:moveTo>
                    <a:pt x="12672" y="5101"/>
                  </a:moveTo>
                  <a:lnTo>
                    <a:pt x="12705" y="5133"/>
                  </a:lnTo>
                  <a:lnTo>
                    <a:pt x="12737" y="5101"/>
                  </a:lnTo>
                  <a:close/>
                  <a:moveTo>
                    <a:pt x="15192" y="5936"/>
                  </a:moveTo>
                  <a:lnTo>
                    <a:pt x="15174" y="5946"/>
                  </a:lnTo>
                  <a:lnTo>
                    <a:pt x="15206" y="5978"/>
                  </a:lnTo>
                  <a:lnTo>
                    <a:pt x="15192" y="5936"/>
                  </a:lnTo>
                  <a:close/>
                  <a:moveTo>
                    <a:pt x="391" y="0"/>
                  </a:moveTo>
                  <a:lnTo>
                    <a:pt x="131" y="650"/>
                  </a:lnTo>
                  <a:lnTo>
                    <a:pt x="1" y="1072"/>
                  </a:lnTo>
                  <a:lnTo>
                    <a:pt x="66" y="1137"/>
                  </a:lnTo>
                  <a:lnTo>
                    <a:pt x="131" y="1202"/>
                  </a:lnTo>
                  <a:lnTo>
                    <a:pt x="163" y="1202"/>
                  </a:lnTo>
                  <a:lnTo>
                    <a:pt x="261" y="1332"/>
                  </a:lnTo>
                  <a:lnTo>
                    <a:pt x="423" y="1430"/>
                  </a:lnTo>
                  <a:lnTo>
                    <a:pt x="586" y="1560"/>
                  </a:lnTo>
                  <a:lnTo>
                    <a:pt x="748" y="1657"/>
                  </a:lnTo>
                  <a:lnTo>
                    <a:pt x="748" y="1625"/>
                  </a:lnTo>
                  <a:lnTo>
                    <a:pt x="813" y="1625"/>
                  </a:lnTo>
                  <a:lnTo>
                    <a:pt x="878" y="1657"/>
                  </a:lnTo>
                  <a:lnTo>
                    <a:pt x="1041" y="1819"/>
                  </a:lnTo>
                  <a:lnTo>
                    <a:pt x="1268" y="1949"/>
                  </a:lnTo>
                  <a:lnTo>
                    <a:pt x="1755" y="2242"/>
                  </a:lnTo>
                  <a:lnTo>
                    <a:pt x="2438" y="2534"/>
                  </a:lnTo>
                  <a:lnTo>
                    <a:pt x="2795" y="2697"/>
                  </a:lnTo>
                  <a:lnTo>
                    <a:pt x="3120" y="2794"/>
                  </a:lnTo>
                  <a:lnTo>
                    <a:pt x="3120" y="2762"/>
                  </a:lnTo>
                  <a:lnTo>
                    <a:pt x="3120" y="2729"/>
                  </a:lnTo>
                  <a:lnTo>
                    <a:pt x="3152" y="2729"/>
                  </a:lnTo>
                  <a:lnTo>
                    <a:pt x="3217" y="2794"/>
                  </a:lnTo>
                  <a:lnTo>
                    <a:pt x="3250" y="2827"/>
                  </a:lnTo>
                  <a:lnTo>
                    <a:pt x="3347" y="2859"/>
                  </a:lnTo>
                  <a:lnTo>
                    <a:pt x="3445" y="2892"/>
                  </a:lnTo>
                  <a:lnTo>
                    <a:pt x="3477" y="2892"/>
                  </a:lnTo>
                  <a:lnTo>
                    <a:pt x="3542" y="2957"/>
                  </a:lnTo>
                  <a:lnTo>
                    <a:pt x="3737" y="2989"/>
                  </a:lnTo>
                  <a:lnTo>
                    <a:pt x="3900" y="3087"/>
                  </a:lnTo>
                  <a:lnTo>
                    <a:pt x="4095" y="3119"/>
                  </a:lnTo>
                  <a:lnTo>
                    <a:pt x="4192" y="3152"/>
                  </a:lnTo>
                  <a:lnTo>
                    <a:pt x="4290" y="3152"/>
                  </a:lnTo>
                  <a:lnTo>
                    <a:pt x="4290" y="3184"/>
                  </a:lnTo>
                  <a:lnTo>
                    <a:pt x="4387" y="3184"/>
                  </a:lnTo>
                  <a:lnTo>
                    <a:pt x="4355" y="3217"/>
                  </a:lnTo>
                  <a:lnTo>
                    <a:pt x="4517" y="3249"/>
                  </a:lnTo>
                  <a:lnTo>
                    <a:pt x="4615" y="3249"/>
                  </a:lnTo>
                  <a:lnTo>
                    <a:pt x="4647" y="3217"/>
                  </a:lnTo>
                  <a:lnTo>
                    <a:pt x="4680" y="3249"/>
                  </a:lnTo>
                  <a:lnTo>
                    <a:pt x="4712" y="3249"/>
                  </a:lnTo>
                  <a:lnTo>
                    <a:pt x="4712" y="3282"/>
                  </a:lnTo>
                  <a:lnTo>
                    <a:pt x="4777" y="3249"/>
                  </a:lnTo>
                  <a:lnTo>
                    <a:pt x="4809" y="3282"/>
                  </a:lnTo>
                  <a:lnTo>
                    <a:pt x="4874" y="3314"/>
                  </a:lnTo>
                  <a:lnTo>
                    <a:pt x="4939" y="3314"/>
                  </a:lnTo>
                  <a:lnTo>
                    <a:pt x="4972" y="3347"/>
                  </a:lnTo>
                  <a:lnTo>
                    <a:pt x="5134" y="3347"/>
                  </a:lnTo>
                  <a:lnTo>
                    <a:pt x="5297" y="3379"/>
                  </a:lnTo>
                  <a:lnTo>
                    <a:pt x="5329" y="3411"/>
                  </a:lnTo>
                  <a:lnTo>
                    <a:pt x="5394" y="3444"/>
                  </a:lnTo>
                  <a:lnTo>
                    <a:pt x="5524" y="3509"/>
                  </a:lnTo>
                  <a:lnTo>
                    <a:pt x="5817" y="3541"/>
                  </a:lnTo>
                  <a:lnTo>
                    <a:pt x="6109" y="3639"/>
                  </a:lnTo>
                  <a:lnTo>
                    <a:pt x="6142" y="3574"/>
                  </a:lnTo>
                  <a:lnTo>
                    <a:pt x="6174" y="3574"/>
                  </a:lnTo>
                  <a:lnTo>
                    <a:pt x="6174" y="3606"/>
                  </a:lnTo>
                  <a:lnTo>
                    <a:pt x="6207" y="3639"/>
                  </a:lnTo>
                  <a:lnTo>
                    <a:pt x="6272" y="3639"/>
                  </a:lnTo>
                  <a:lnTo>
                    <a:pt x="6272" y="3606"/>
                  </a:lnTo>
                  <a:lnTo>
                    <a:pt x="6272" y="3574"/>
                  </a:lnTo>
                  <a:lnTo>
                    <a:pt x="6304" y="3574"/>
                  </a:lnTo>
                  <a:lnTo>
                    <a:pt x="6337" y="3606"/>
                  </a:lnTo>
                  <a:lnTo>
                    <a:pt x="6369" y="3574"/>
                  </a:lnTo>
                  <a:lnTo>
                    <a:pt x="6402" y="3639"/>
                  </a:lnTo>
                  <a:lnTo>
                    <a:pt x="6402" y="3704"/>
                  </a:lnTo>
                  <a:lnTo>
                    <a:pt x="6759" y="3704"/>
                  </a:lnTo>
                  <a:lnTo>
                    <a:pt x="6889" y="3736"/>
                  </a:lnTo>
                  <a:lnTo>
                    <a:pt x="6921" y="3769"/>
                  </a:lnTo>
                  <a:lnTo>
                    <a:pt x="6954" y="3769"/>
                  </a:lnTo>
                  <a:lnTo>
                    <a:pt x="6986" y="3801"/>
                  </a:lnTo>
                  <a:lnTo>
                    <a:pt x="6986" y="3834"/>
                  </a:lnTo>
                  <a:lnTo>
                    <a:pt x="7019" y="3801"/>
                  </a:lnTo>
                  <a:lnTo>
                    <a:pt x="7019" y="3769"/>
                  </a:lnTo>
                  <a:lnTo>
                    <a:pt x="7019" y="3736"/>
                  </a:lnTo>
                  <a:lnTo>
                    <a:pt x="7051" y="3704"/>
                  </a:lnTo>
                  <a:lnTo>
                    <a:pt x="7084" y="3704"/>
                  </a:lnTo>
                  <a:lnTo>
                    <a:pt x="7116" y="3736"/>
                  </a:lnTo>
                  <a:lnTo>
                    <a:pt x="7116" y="3769"/>
                  </a:lnTo>
                  <a:lnTo>
                    <a:pt x="7084" y="3801"/>
                  </a:lnTo>
                  <a:lnTo>
                    <a:pt x="7181" y="3801"/>
                  </a:lnTo>
                  <a:lnTo>
                    <a:pt x="7149" y="3834"/>
                  </a:lnTo>
                  <a:lnTo>
                    <a:pt x="7246" y="3834"/>
                  </a:lnTo>
                  <a:lnTo>
                    <a:pt x="7344" y="3866"/>
                  </a:lnTo>
                  <a:lnTo>
                    <a:pt x="7441" y="3899"/>
                  </a:lnTo>
                  <a:lnTo>
                    <a:pt x="7539" y="3899"/>
                  </a:lnTo>
                  <a:lnTo>
                    <a:pt x="7539" y="3866"/>
                  </a:lnTo>
                  <a:lnTo>
                    <a:pt x="7636" y="3866"/>
                  </a:lnTo>
                  <a:lnTo>
                    <a:pt x="7669" y="3899"/>
                  </a:lnTo>
                  <a:lnTo>
                    <a:pt x="7734" y="3931"/>
                  </a:lnTo>
                  <a:lnTo>
                    <a:pt x="7701" y="3964"/>
                  </a:lnTo>
                  <a:lnTo>
                    <a:pt x="7701" y="3964"/>
                  </a:lnTo>
                  <a:lnTo>
                    <a:pt x="7766" y="3931"/>
                  </a:lnTo>
                  <a:lnTo>
                    <a:pt x="7831" y="3931"/>
                  </a:lnTo>
                  <a:lnTo>
                    <a:pt x="7831" y="3964"/>
                  </a:lnTo>
                  <a:lnTo>
                    <a:pt x="7799" y="3996"/>
                  </a:lnTo>
                  <a:lnTo>
                    <a:pt x="7864" y="3996"/>
                  </a:lnTo>
                  <a:lnTo>
                    <a:pt x="7864" y="3964"/>
                  </a:lnTo>
                  <a:lnTo>
                    <a:pt x="7929" y="3996"/>
                  </a:lnTo>
                  <a:lnTo>
                    <a:pt x="7961" y="4029"/>
                  </a:lnTo>
                  <a:lnTo>
                    <a:pt x="7961" y="3996"/>
                  </a:lnTo>
                  <a:lnTo>
                    <a:pt x="7961" y="3964"/>
                  </a:lnTo>
                  <a:lnTo>
                    <a:pt x="8091" y="4029"/>
                  </a:lnTo>
                  <a:lnTo>
                    <a:pt x="8253" y="4061"/>
                  </a:lnTo>
                  <a:lnTo>
                    <a:pt x="8221" y="4094"/>
                  </a:lnTo>
                  <a:lnTo>
                    <a:pt x="8221" y="4094"/>
                  </a:lnTo>
                  <a:lnTo>
                    <a:pt x="8286" y="4061"/>
                  </a:lnTo>
                  <a:lnTo>
                    <a:pt x="8286" y="4094"/>
                  </a:lnTo>
                  <a:lnTo>
                    <a:pt x="8318" y="4126"/>
                  </a:lnTo>
                  <a:lnTo>
                    <a:pt x="8383" y="4159"/>
                  </a:lnTo>
                  <a:lnTo>
                    <a:pt x="8838" y="4191"/>
                  </a:lnTo>
                  <a:lnTo>
                    <a:pt x="9066" y="4224"/>
                  </a:lnTo>
                  <a:lnTo>
                    <a:pt x="9261" y="4256"/>
                  </a:lnTo>
                  <a:lnTo>
                    <a:pt x="9326" y="4256"/>
                  </a:lnTo>
                  <a:lnTo>
                    <a:pt x="9391" y="4224"/>
                  </a:lnTo>
                  <a:lnTo>
                    <a:pt x="9521" y="4256"/>
                  </a:lnTo>
                  <a:lnTo>
                    <a:pt x="9488" y="4321"/>
                  </a:lnTo>
                  <a:lnTo>
                    <a:pt x="9553" y="4321"/>
                  </a:lnTo>
                  <a:lnTo>
                    <a:pt x="9553" y="4354"/>
                  </a:lnTo>
                  <a:lnTo>
                    <a:pt x="9586" y="4321"/>
                  </a:lnTo>
                  <a:lnTo>
                    <a:pt x="9618" y="4354"/>
                  </a:lnTo>
                  <a:lnTo>
                    <a:pt x="9683" y="4354"/>
                  </a:lnTo>
                  <a:lnTo>
                    <a:pt x="9683" y="4386"/>
                  </a:lnTo>
                  <a:lnTo>
                    <a:pt x="9651" y="4419"/>
                  </a:lnTo>
                  <a:lnTo>
                    <a:pt x="9910" y="4484"/>
                  </a:lnTo>
                  <a:lnTo>
                    <a:pt x="9943" y="4484"/>
                  </a:lnTo>
                  <a:lnTo>
                    <a:pt x="9975" y="4451"/>
                  </a:lnTo>
                  <a:lnTo>
                    <a:pt x="10040" y="4451"/>
                  </a:lnTo>
                  <a:lnTo>
                    <a:pt x="10008" y="4484"/>
                  </a:lnTo>
                  <a:lnTo>
                    <a:pt x="10073" y="4516"/>
                  </a:lnTo>
                  <a:lnTo>
                    <a:pt x="10105" y="4516"/>
                  </a:lnTo>
                  <a:lnTo>
                    <a:pt x="10203" y="4484"/>
                  </a:lnTo>
                  <a:lnTo>
                    <a:pt x="10300" y="4451"/>
                  </a:lnTo>
                  <a:lnTo>
                    <a:pt x="10430" y="4451"/>
                  </a:lnTo>
                  <a:lnTo>
                    <a:pt x="10463" y="4419"/>
                  </a:lnTo>
                  <a:lnTo>
                    <a:pt x="10463" y="4386"/>
                  </a:lnTo>
                  <a:lnTo>
                    <a:pt x="10495" y="4386"/>
                  </a:lnTo>
                  <a:lnTo>
                    <a:pt x="10528" y="4354"/>
                  </a:lnTo>
                  <a:lnTo>
                    <a:pt x="10560" y="4386"/>
                  </a:lnTo>
                  <a:lnTo>
                    <a:pt x="10625" y="4386"/>
                  </a:lnTo>
                  <a:lnTo>
                    <a:pt x="10658" y="4419"/>
                  </a:lnTo>
                  <a:lnTo>
                    <a:pt x="10723" y="4419"/>
                  </a:lnTo>
                  <a:lnTo>
                    <a:pt x="10788" y="4451"/>
                  </a:lnTo>
                  <a:lnTo>
                    <a:pt x="10820" y="4484"/>
                  </a:lnTo>
                  <a:lnTo>
                    <a:pt x="10885" y="4451"/>
                  </a:lnTo>
                  <a:lnTo>
                    <a:pt x="10983" y="4451"/>
                  </a:lnTo>
                  <a:lnTo>
                    <a:pt x="10983" y="4484"/>
                  </a:lnTo>
                  <a:lnTo>
                    <a:pt x="10983" y="4516"/>
                  </a:lnTo>
                  <a:lnTo>
                    <a:pt x="11015" y="4484"/>
                  </a:lnTo>
                  <a:lnTo>
                    <a:pt x="11048" y="4516"/>
                  </a:lnTo>
                  <a:lnTo>
                    <a:pt x="11048" y="4549"/>
                  </a:lnTo>
                  <a:lnTo>
                    <a:pt x="11113" y="4516"/>
                  </a:lnTo>
                  <a:lnTo>
                    <a:pt x="11145" y="4516"/>
                  </a:lnTo>
                  <a:lnTo>
                    <a:pt x="11178" y="4549"/>
                  </a:lnTo>
                  <a:lnTo>
                    <a:pt x="11145" y="4581"/>
                  </a:lnTo>
                  <a:lnTo>
                    <a:pt x="11210" y="4581"/>
                  </a:lnTo>
                  <a:lnTo>
                    <a:pt x="11275" y="4614"/>
                  </a:lnTo>
                  <a:lnTo>
                    <a:pt x="11307" y="4614"/>
                  </a:lnTo>
                  <a:lnTo>
                    <a:pt x="11307" y="4581"/>
                  </a:lnTo>
                  <a:lnTo>
                    <a:pt x="11275" y="4549"/>
                  </a:lnTo>
                  <a:lnTo>
                    <a:pt x="11307" y="4549"/>
                  </a:lnTo>
                  <a:lnTo>
                    <a:pt x="11372" y="4516"/>
                  </a:lnTo>
                  <a:lnTo>
                    <a:pt x="11405" y="4549"/>
                  </a:lnTo>
                  <a:lnTo>
                    <a:pt x="11372" y="4581"/>
                  </a:lnTo>
                  <a:lnTo>
                    <a:pt x="11502" y="4581"/>
                  </a:lnTo>
                  <a:lnTo>
                    <a:pt x="11470" y="4614"/>
                  </a:lnTo>
                  <a:lnTo>
                    <a:pt x="11600" y="4614"/>
                  </a:lnTo>
                  <a:lnTo>
                    <a:pt x="11683" y="4669"/>
                  </a:lnTo>
                  <a:lnTo>
                    <a:pt x="11683" y="4669"/>
                  </a:lnTo>
                  <a:lnTo>
                    <a:pt x="11730" y="4646"/>
                  </a:lnTo>
                  <a:lnTo>
                    <a:pt x="11762" y="4646"/>
                  </a:lnTo>
                  <a:lnTo>
                    <a:pt x="11730" y="4614"/>
                  </a:lnTo>
                  <a:lnTo>
                    <a:pt x="11730" y="4581"/>
                  </a:lnTo>
                  <a:lnTo>
                    <a:pt x="11957" y="4581"/>
                  </a:lnTo>
                  <a:lnTo>
                    <a:pt x="11925" y="4614"/>
                  </a:lnTo>
                  <a:lnTo>
                    <a:pt x="11957" y="4646"/>
                  </a:lnTo>
                  <a:lnTo>
                    <a:pt x="11957" y="4679"/>
                  </a:lnTo>
                  <a:lnTo>
                    <a:pt x="12022" y="4679"/>
                  </a:lnTo>
                  <a:lnTo>
                    <a:pt x="12022" y="4646"/>
                  </a:lnTo>
                  <a:lnTo>
                    <a:pt x="12087" y="4646"/>
                  </a:lnTo>
                  <a:lnTo>
                    <a:pt x="12055" y="4679"/>
                  </a:lnTo>
                  <a:lnTo>
                    <a:pt x="12152" y="4711"/>
                  </a:lnTo>
                  <a:lnTo>
                    <a:pt x="12185" y="4744"/>
                  </a:lnTo>
                  <a:lnTo>
                    <a:pt x="12185" y="4776"/>
                  </a:lnTo>
                  <a:lnTo>
                    <a:pt x="12185" y="4809"/>
                  </a:lnTo>
                  <a:lnTo>
                    <a:pt x="12152" y="4809"/>
                  </a:lnTo>
                  <a:lnTo>
                    <a:pt x="12185" y="4841"/>
                  </a:lnTo>
                  <a:lnTo>
                    <a:pt x="12217" y="4841"/>
                  </a:lnTo>
                  <a:lnTo>
                    <a:pt x="12282" y="4874"/>
                  </a:lnTo>
                  <a:lnTo>
                    <a:pt x="12282" y="4809"/>
                  </a:lnTo>
                  <a:lnTo>
                    <a:pt x="12347" y="4776"/>
                  </a:lnTo>
                  <a:lnTo>
                    <a:pt x="12347" y="4841"/>
                  </a:lnTo>
                  <a:lnTo>
                    <a:pt x="12347" y="4874"/>
                  </a:lnTo>
                  <a:lnTo>
                    <a:pt x="12347" y="4906"/>
                  </a:lnTo>
                  <a:lnTo>
                    <a:pt x="12380" y="4939"/>
                  </a:lnTo>
                  <a:lnTo>
                    <a:pt x="12412" y="4906"/>
                  </a:lnTo>
                  <a:lnTo>
                    <a:pt x="12380" y="4906"/>
                  </a:lnTo>
                  <a:lnTo>
                    <a:pt x="12412" y="4874"/>
                  </a:lnTo>
                  <a:lnTo>
                    <a:pt x="12477" y="4939"/>
                  </a:lnTo>
                  <a:lnTo>
                    <a:pt x="12542" y="4971"/>
                  </a:lnTo>
                  <a:lnTo>
                    <a:pt x="12575" y="5003"/>
                  </a:lnTo>
                  <a:lnTo>
                    <a:pt x="12575" y="5036"/>
                  </a:lnTo>
                  <a:lnTo>
                    <a:pt x="12640" y="5003"/>
                  </a:lnTo>
                  <a:lnTo>
                    <a:pt x="12737" y="5036"/>
                  </a:lnTo>
                  <a:lnTo>
                    <a:pt x="12802" y="5068"/>
                  </a:lnTo>
                  <a:lnTo>
                    <a:pt x="12802" y="5036"/>
                  </a:lnTo>
                  <a:lnTo>
                    <a:pt x="13029" y="5036"/>
                  </a:lnTo>
                  <a:lnTo>
                    <a:pt x="13029" y="5068"/>
                  </a:lnTo>
                  <a:lnTo>
                    <a:pt x="12932" y="5068"/>
                  </a:lnTo>
                  <a:lnTo>
                    <a:pt x="12997" y="5101"/>
                  </a:lnTo>
                  <a:lnTo>
                    <a:pt x="13094" y="5133"/>
                  </a:lnTo>
                  <a:lnTo>
                    <a:pt x="12997" y="5133"/>
                  </a:lnTo>
                  <a:lnTo>
                    <a:pt x="13094" y="5166"/>
                  </a:lnTo>
                  <a:lnTo>
                    <a:pt x="13159" y="5166"/>
                  </a:lnTo>
                  <a:lnTo>
                    <a:pt x="13192" y="5198"/>
                  </a:lnTo>
                  <a:lnTo>
                    <a:pt x="13224" y="5198"/>
                  </a:lnTo>
                  <a:lnTo>
                    <a:pt x="13322" y="5231"/>
                  </a:lnTo>
                  <a:lnTo>
                    <a:pt x="13387" y="5198"/>
                  </a:lnTo>
                  <a:lnTo>
                    <a:pt x="13517" y="5166"/>
                  </a:lnTo>
                  <a:lnTo>
                    <a:pt x="13517" y="5198"/>
                  </a:lnTo>
                  <a:lnTo>
                    <a:pt x="13484" y="5198"/>
                  </a:lnTo>
                  <a:lnTo>
                    <a:pt x="13484" y="5231"/>
                  </a:lnTo>
                  <a:lnTo>
                    <a:pt x="13517" y="5263"/>
                  </a:lnTo>
                  <a:lnTo>
                    <a:pt x="13517" y="5296"/>
                  </a:lnTo>
                  <a:lnTo>
                    <a:pt x="13517" y="5328"/>
                  </a:lnTo>
                  <a:lnTo>
                    <a:pt x="13549" y="5328"/>
                  </a:lnTo>
                  <a:lnTo>
                    <a:pt x="13549" y="5296"/>
                  </a:lnTo>
                  <a:lnTo>
                    <a:pt x="13647" y="5328"/>
                  </a:lnTo>
                  <a:lnTo>
                    <a:pt x="13647" y="5296"/>
                  </a:lnTo>
                  <a:lnTo>
                    <a:pt x="13679" y="5263"/>
                  </a:lnTo>
                  <a:lnTo>
                    <a:pt x="13809" y="5296"/>
                  </a:lnTo>
                  <a:lnTo>
                    <a:pt x="13777" y="5328"/>
                  </a:lnTo>
                  <a:lnTo>
                    <a:pt x="13777" y="5361"/>
                  </a:lnTo>
                  <a:lnTo>
                    <a:pt x="13842" y="5361"/>
                  </a:lnTo>
                  <a:lnTo>
                    <a:pt x="13842" y="5328"/>
                  </a:lnTo>
                  <a:lnTo>
                    <a:pt x="13939" y="5328"/>
                  </a:lnTo>
                  <a:lnTo>
                    <a:pt x="13939" y="5296"/>
                  </a:lnTo>
                  <a:lnTo>
                    <a:pt x="13972" y="5361"/>
                  </a:lnTo>
                  <a:lnTo>
                    <a:pt x="13939" y="5361"/>
                  </a:lnTo>
                  <a:lnTo>
                    <a:pt x="13939" y="5393"/>
                  </a:lnTo>
                  <a:lnTo>
                    <a:pt x="13972" y="5393"/>
                  </a:lnTo>
                  <a:lnTo>
                    <a:pt x="14037" y="5361"/>
                  </a:lnTo>
                  <a:lnTo>
                    <a:pt x="14069" y="5393"/>
                  </a:lnTo>
                  <a:lnTo>
                    <a:pt x="14102" y="5458"/>
                  </a:lnTo>
                  <a:lnTo>
                    <a:pt x="14134" y="5458"/>
                  </a:lnTo>
                  <a:lnTo>
                    <a:pt x="14167" y="5491"/>
                  </a:lnTo>
                  <a:lnTo>
                    <a:pt x="14199" y="5458"/>
                  </a:lnTo>
                  <a:lnTo>
                    <a:pt x="14297" y="5491"/>
                  </a:lnTo>
                  <a:lnTo>
                    <a:pt x="14264" y="5556"/>
                  </a:lnTo>
                  <a:lnTo>
                    <a:pt x="14232" y="5621"/>
                  </a:lnTo>
                  <a:lnTo>
                    <a:pt x="14297" y="5588"/>
                  </a:lnTo>
                  <a:lnTo>
                    <a:pt x="14297" y="5556"/>
                  </a:lnTo>
                  <a:lnTo>
                    <a:pt x="14329" y="5556"/>
                  </a:lnTo>
                  <a:lnTo>
                    <a:pt x="14329" y="5588"/>
                  </a:lnTo>
                  <a:lnTo>
                    <a:pt x="14329" y="5621"/>
                  </a:lnTo>
                  <a:lnTo>
                    <a:pt x="14329" y="5653"/>
                  </a:lnTo>
                  <a:lnTo>
                    <a:pt x="14329" y="5686"/>
                  </a:lnTo>
                  <a:lnTo>
                    <a:pt x="14329" y="5718"/>
                  </a:lnTo>
                  <a:lnTo>
                    <a:pt x="14394" y="5751"/>
                  </a:lnTo>
                  <a:lnTo>
                    <a:pt x="14492" y="5783"/>
                  </a:lnTo>
                  <a:lnTo>
                    <a:pt x="14492" y="5751"/>
                  </a:lnTo>
                  <a:lnTo>
                    <a:pt x="14459" y="5718"/>
                  </a:lnTo>
                  <a:lnTo>
                    <a:pt x="14459" y="5686"/>
                  </a:lnTo>
                  <a:lnTo>
                    <a:pt x="14557" y="5718"/>
                  </a:lnTo>
                  <a:lnTo>
                    <a:pt x="14621" y="5686"/>
                  </a:lnTo>
                  <a:lnTo>
                    <a:pt x="14751" y="5686"/>
                  </a:lnTo>
                  <a:lnTo>
                    <a:pt x="14751" y="5653"/>
                  </a:lnTo>
                  <a:lnTo>
                    <a:pt x="14816" y="5686"/>
                  </a:lnTo>
                  <a:lnTo>
                    <a:pt x="14849" y="5653"/>
                  </a:lnTo>
                  <a:lnTo>
                    <a:pt x="14849" y="5718"/>
                  </a:lnTo>
                  <a:lnTo>
                    <a:pt x="14849" y="5751"/>
                  </a:lnTo>
                  <a:lnTo>
                    <a:pt x="14914" y="5816"/>
                  </a:lnTo>
                  <a:lnTo>
                    <a:pt x="14979" y="5881"/>
                  </a:lnTo>
                  <a:lnTo>
                    <a:pt x="14979" y="5816"/>
                  </a:lnTo>
                  <a:lnTo>
                    <a:pt x="14979" y="5783"/>
                  </a:lnTo>
                  <a:lnTo>
                    <a:pt x="14979" y="5751"/>
                  </a:lnTo>
                  <a:lnTo>
                    <a:pt x="15044" y="5783"/>
                  </a:lnTo>
                  <a:lnTo>
                    <a:pt x="15044" y="5816"/>
                  </a:lnTo>
                  <a:lnTo>
                    <a:pt x="15076" y="5816"/>
                  </a:lnTo>
                  <a:lnTo>
                    <a:pt x="15109" y="5848"/>
                  </a:lnTo>
                  <a:lnTo>
                    <a:pt x="15141" y="5881"/>
                  </a:lnTo>
                  <a:lnTo>
                    <a:pt x="15174" y="5881"/>
                  </a:lnTo>
                  <a:lnTo>
                    <a:pt x="15192" y="5936"/>
                  </a:lnTo>
                  <a:lnTo>
                    <a:pt x="15192" y="5936"/>
                  </a:lnTo>
                  <a:lnTo>
                    <a:pt x="15239" y="5913"/>
                  </a:lnTo>
                  <a:lnTo>
                    <a:pt x="15304" y="5946"/>
                  </a:lnTo>
                  <a:lnTo>
                    <a:pt x="15369" y="5978"/>
                  </a:lnTo>
                  <a:lnTo>
                    <a:pt x="15434" y="6043"/>
                  </a:lnTo>
                  <a:lnTo>
                    <a:pt x="15434" y="5978"/>
                  </a:lnTo>
                  <a:lnTo>
                    <a:pt x="15434" y="5946"/>
                  </a:lnTo>
                  <a:lnTo>
                    <a:pt x="15466" y="5946"/>
                  </a:lnTo>
                  <a:lnTo>
                    <a:pt x="15466" y="6011"/>
                  </a:lnTo>
                  <a:lnTo>
                    <a:pt x="15499" y="6043"/>
                  </a:lnTo>
                  <a:lnTo>
                    <a:pt x="15531" y="6076"/>
                  </a:lnTo>
                  <a:lnTo>
                    <a:pt x="15564" y="6076"/>
                  </a:lnTo>
                  <a:lnTo>
                    <a:pt x="15596" y="6108"/>
                  </a:lnTo>
                  <a:lnTo>
                    <a:pt x="15596" y="6141"/>
                  </a:lnTo>
                  <a:lnTo>
                    <a:pt x="15629" y="6108"/>
                  </a:lnTo>
                  <a:lnTo>
                    <a:pt x="15596" y="6173"/>
                  </a:lnTo>
                  <a:lnTo>
                    <a:pt x="15596" y="6173"/>
                  </a:lnTo>
                  <a:lnTo>
                    <a:pt x="15629" y="6141"/>
                  </a:lnTo>
                  <a:lnTo>
                    <a:pt x="15791" y="6141"/>
                  </a:lnTo>
                  <a:lnTo>
                    <a:pt x="15759" y="6206"/>
                  </a:lnTo>
                  <a:lnTo>
                    <a:pt x="15791" y="6206"/>
                  </a:lnTo>
                  <a:lnTo>
                    <a:pt x="15824" y="6238"/>
                  </a:lnTo>
                  <a:lnTo>
                    <a:pt x="15824" y="6303"/>
                  </a:lnTo>
                  <a:lnTo>
                    <a:pt x="15889" y="6271"/>
                  </a:lnTo>
                  <a:lnTo>
                    <a:pt x="15986" y="6271"/>
                  </a:lnTo>
                  <a:lnTo>
                    <a:pt x="16019" y="6303"/>
                  </a:lnTo>
                  <a:lnTo>
                    <a:pt x="16019" y="6336"/>
                  </a:lnTo>
                  <a:lnTo>
                    <a:pt x="16019" y="6368"/>
                  </a:lnTo>
                  <a:lnTo>
                    <a:pt x="16051" y="6368"/>
                  </a:lnTo>
                  <a:lnTo>
                    <a:pt x="16213" y="5848"/>
                  </a:lnTo>
                  <a:lnTo>
                    <a:pt x="16213" y="5816"/>
                  </a:lnTo>
                  <a:lnTo>
                    <a:pt x="16181" y="5816"/>
                  </a:lnTo>
                  <a:lnTo>
                    <a:pt x="16116" y="5783"/>
                  </a:lnTo>
                  <a:lnTo>
                    <a:pt x="16116" y="5816"/>
                  </a:lnTo>
                  <a:lnTo>
                    <a:pt x="16084" y="5751"/>
                  </a:lnTo>
                  <a:lnTo>
                    <a:pt x="16019" y="5718"/>
                  </a:lnTo>
                  <a:lnTo>
                    <a:pt x="15954" y="5718"/>
                  </a:lnTo>
                  <a:lnTo>
                    <a:pt x="15889" y="5653"/>
                  </a:lnTo>
                  <a:lnTo>
                    <a:pt x="15921" y="5621"/>
                  </a:lnTo>
                  <a:lnTo>
                    <a:pt x="15759" y="5523"/>
                  </a:lnTo>
                  <a:lnTo>
                    <a:pt x="15759" y="5556"/>
                  </a:lnTo>
                  <a:lnTo>
                    <a:pt x="15694" y="5556"/>
                  </a:lnTo>
                  <a:lnTo>
                    <a:pt x="15661" y="5523"/>
                  </a:lnTo>
                  <a:lnTo>
                    <a:pt x="15694" y="5523"/>
                  </a:lnTo>
                  <a:lnTo>
                    <a:pt x="15661" y="5491"/>
                  </a:lnTo>
                  <a:lnTo>
                    <a:pt x="15629" y="5491"/>
                  </a:lnTo>
                  <a:lnTo>
                    <a:pt x="15596" y="5458"/>
                  </a:lnTo>
                  <a:lnTo>
                    <a:pt x="15596" y="5491"/>
                  </a:lnTo>
                  <a:lnTo>
                    <a:pt x="15564" y="5458"/>
                  </a:lnTo>
                  <a:lnTo>
                    <a:pt x="15564" y="5426"/>
                  </a:lnTo>
                  <a:lnTo>
                    <a:pt x="15531" y="5393"/>
                  </a:lnTo>
                  <a:lnTo>
                    <a:pt x="15499" y="5393"/>
                  </a:lnTo>
                  <a:lnTo>
                    <a:pt x="15531" y="5426"/>
                  </a:lnTo>
                  <a:lnTo>
                    <a:pt x="15531" y="5458"/>
                  </a:lnTo>
                  <a:lnTo>
                    <a:pt x="15466" y="5458"/>
                  </a:lnTo>
                  <a:lnTo>
                    <a:pt x="15466" y="5426"/>
                  </a:lnTo>
                  <a:lnTo>
                    <a:pt x="15401" y="5393"/>
                  </a:lnTo>
                  <a:lnTo>
                    <a:pt x="15336" y="5361"/>
                  </a:lnTo>
                  <a:lnTo>
                    <a:pt x="15304" y="5328"/>
                  </a:lnTo>
                  <a:lnTo>
                    <a:pt x="15336" y="5296"/>
                  </a:lnTo>
                  <a:lnTo>
                    <a:pt x="15271" y="5296"/>
                  </a:lnTo>
                  <a:lnTo>
                    <a:pt x="15174" y="5263"/>
                  </a:lnTo>
                  <a:lnTo>
                    <a:pt x="15174" y="5231"/>
                  </a:lnTo>
                  <a:lnTo>
                    <a:pt x="15141" y="5231"/>
                  </a:lnTo>
                  <a:lnTo>
                    <a:pt x="15109" y="5166"/>
                  </a:lnTo>
                  <a:lnTo>
                    <a:pt x="15109" y="5198"/>
                  </a:lnTo>
                  <a:lnTo>
                    <a:pt x="15044" y="5198"/>
                  </a:lnTo>
                  <a:lnTo>
                    <a:pt x="15011" y="5166"/>
                  </a:lnTo>
                  <a:lnTo>
                    <a:pt x="15044" y="5133"/>
                  </a:lnTo>
                  <a:lnTo>
                    <a:pt x="14979" y="5133"/>
                  </a:lnTo>
                  <a:lnTo>
                    <a:pt x="14946" y="5068"/>
                  </a:lnTo>
                  <a:lnTo>
                    <a:pt x="14881" y="5036"/>
                  </a:lnTo>
                  <a:lnTo>
                    <a:pt x="14849" y="5036"/>
                  </a:lnTo>
                  <a:lnTo>
                    <a:pt x="14784" y="5003"/>
                  </a:lnTo>
                  <a:lnTo>
                    <a:pt x="14751" y="4971"/>
                  </a:lnTo>
                  <a:lnTo>
                    <a:pt x="14686" y="4971"/>
                  </a:lnTo>
                  <a:lnTo>
                    <a:pt x="14719" y="4939"/>
                  </a:lnTo>
                  <a:lnTo>
                    <a:pt x="14654" y="4939"/>
                  </a:lnTo>
                  <a:lnTo>
                    <a:pt x="14686" y="4874"/>
                  </a:lnTo>
                  <a:lnTo>
                    <a:pt x="14621" y="4939"/>
                  </a:lnTo>
                  <a:lnTo>
                    <a:pt x="14621" y="4874"/>
                  </a:lnTo>
                  <a:lnTo>
                    <a:pt x="14589" y="4906"/>
                  </a:lnTo>
                  <a:lnTo>
                    <a:pt x="14557" y="4841"/>
                  </a:lnTo>
                  <a:lnTo>
                    <a:pt x="14524" y="4809"/>
                  </a:lnTo>
                  <a:lnTo>
                    <a:pt x="14492" y="4776"/>
                  </a:lnTo>
                  <a:lnTo>
                    <a:pt x="14459" y="4744"/>
                  </a:lnTo>
                  <a:lnTo>
                    <a:pt x="14427" y="4809"/>
                  </a:lnTo>
                  <a:lnTo>
                    <a:pt x="14362" y="4809"/>
                  </a:lnTo>
                  <a:lnTo>
                    <a:pt x="14297" y="4776"/>
                  </a:lnTo>
                  <a:lnTo>
                    <a:pt x="14167" y="4711"/>
                  </a:lnTo>
                  <a:lnTo>
                    <a:pt x="14037" y="4614"/>
                  </a:lnTo>
                  <a:lnTo>
                    <a:pt x="13972" y="4581"/>
                  </a:lnTo>
                  <a:lnTo>
                    <a:pt x="13907" y="4549"/>
                  </a:lnTo>
                  <a:lnTo>
                    <a:pt x="13939" y="4516"/>
                  </a:lnTo>
                  <a:lnTo>
                    <a:pt x="13842" y="4549"/>
                  </a:lnTo>
                  <a:lnTo>
                    <a:pt x="13809" y="4516"/>
                  </a:lnTo>
                  <a:lnTo>
                    <a:pt x="13842" y="4516"/>
                  </a:lnTo>
                  <a:lnTo>
                    <a:pt x="13874" y="4484"/>
                  </a:lnTo>
                  <a:lnTo>
                    <a:pt x="13809" y="4484"/>
                  </a:lnTo>
                  <a:lnTo>
                    <a:pt x="13777" y="4516"/>
                  </a:lnTo>
                  <a:lnTo>
                    <a:pt x="13712" y="4516"/>
                  </a:lnTo>
                  <a:lnTo>
                    <a:pt x="13679" y="4484"/>
                  </a:lnTo>
                  <a:lnTo>
                    <a:pt x="13777" y="4484"/>
                  </a:lnTo>
                  <a:lnTo>
                    <a:pt x="13582" y="4451"/>
                  </a:lnTo>
                  <a:lnTo>
                    <a:pt x="13452" y="4386"/>
                  </a:lnTo>
                  <a:lnTo>
                    <a:pt x="13354" y="4386"/>
                  </a:lnTo>
                  <a:lnTo>
                    <a:pt x="13257" y="4321"/>
                  </a:lnTo>
                  <a:lnTo>
                    <a:pt x="13289" y="4321"/>
                  </a:lnTo>
                  <a:lnTo>
                    <a:pt x="13257" y="4289"/>
                  </a:lnTo>
                  <a:lnTo>
                    <a:pt x="13224" y="4289"/>
                  </a:lnTo>
                  <a:lnTo>
                    <a:pt x="13257" y="4256"/>
                  </a:lnTo>
                  <a:lnTo>
                    <a:pt x="13159" y="4224"/>
                  </a:lnTo>
                  <a:lnTo>
                    <a:pt x="13127" y="4224"/>
                  </a:lnTo>
                  <a:lnTo>
                    <a:pt x="13094" y="4191"/>
                  </a:lnTo>
                  <a:lnTo>
                    <a:pt x="13094" y="4224"/>
                  </a:lnTo>
                  <a:lnTo>
                    <a:pt x="13029" y="4224"/>
                  </a:lnTo>
                  <a:lnTo>
                    <a:pt x="13029" y="4191"/>
                  </a:lnTo>
                  <a:lnTo>
                    <a:pt x="12964" y="4159"/>
                  </a:lnTo>
                  <a:lnTo>
                    <a:pt x="12900" y="4159"/>
                  </a:lnTo>
                  <a:lnTo>
                    <a:pt x="12835" y="4126"/>
                  </a:lnTo>
                  <a:lnTo>
                    <a:pt x="12802" y="4126"/>
                  </a:lnTo>
                  <a:lnTo>
                    <a:pt x="12802" y="4094"/>
                  </a:lnTo>
                  <a:lnTo>
                    <a:pt x="12640" y="4094"/>
                  </a:lnTo>
                  <a:lnTo>
                    <a:pt x="12607" y="4061"/>
                  </a:lnTo>
                  <a:lnTo>
                    <a:pt x="12542" y="4029"/>
                  </a:lnTo>
                  <a:lnTo>
                    <a:pt x="12510" y="4029"/>
                  </a:lnTo>
                  <a:lnTo>
                    <a:pt x="12510" y="3996"/>
                  </a:lnTo>
                  <a:lnTo>
                    <a:pt x="12477" y="3996"/>
                  </a:lnTo>
                  <a:lnTo>
                    <a:pt x="12477" y="4029"/>
                  </a:lnTo>
                  <a:lnTo>
                    <a:pt x="12445" y="4029"/>
                  </a:lnTo>
                  <a:lnTo>
                    <a:pt x="12412" y="3996"/>
                  </a:lnTo>
                  <a:lnTo>
                    <a:pt x="12412" y="3964"/>
                  </a:lnTo>
                  <a:lnTo>
                    <a:pt x="12347" y="3964"/>
                  </a:lnTo>
                  <a:lnTo>
                    <a:pt x="12412" y="3931"/>
                  </a:lnTo>
                  <a:lnTo>
                    <a:pt x="12347" y="3931"/>
                  </a:lnTo>
                  <a:lnTo>
                    <a:pt x="12282" y="3996"/>
                  </a:lnTo>
                  <a:lnTo>
                    <a:pt x="12217" y="3964"/>
                  </a:lnTo>
                  <a:lnTo>
                    <a:pt x="12217" y="3931"/>
                  </a:lnTo>
                  <a:lnTo>
                    <a:pt x="12185" y="3899"/>
                  </a:lnTo>
                  <a:lnTo>
                    <a:pt x="12217" y="3899"/>
                  </a:lnTo>
                  <a:lnTo>
                    <a:pt x="12120" y="3866"/>
                  </a:lnTo>
                  <a:lnTo>
                    <a:pt x="12055" y="3801"/>
                  </a:lnTo>
                  <a:lnTo>
                    <a:pt x="11990" y="3769"/>
                  </a:lnTo>
                  <a:lnTo>
                    <a:pt x="11925" y="3769"/>
                  </a:lnTo>
                  <a:lnTo>
                    <a:pt x="11925" y="3736"/>
                  </a:lnTo>
                  <a:lnTo>
                    <a:pt x="11860" y="3704"/>
                  </a:lnTo>
                  <a:lnTo>
                    <a:pt x="11892" y="3671"/>
                  </a:lnTo>
                  <a:lnTo>
                    <a:pt x="11762" y="3704"/>
                  </a:lnTo>
                  <a:lnTo>
                    <a:pt x="11762" y="3671"/>
                  </a:lnTo>
                  <a:lnTo>
                    <a:pt x="11600" y="3639"/>
                  </a:lnTo>
                  <a:lnTo>
                    <a:pt x="11437" y="3606"/>
                  </a:lnTo>
                  <a:lnTo>
                    <a:pt x="11437" y="3574"/>
                  </a:lnTo>
                  <a:lnTo>
                    <a:pt x="11340" y="3574"/>
                  </a:lnTo>
                  <a:lnTo>
                    <a:pt x="11307" y="3541"/>
                  </a:lnTo>
                  <a:lnTo>
                    <a:pt x="11275" y="3541"/>
                  </a:lnTo>
                  <a:lnTo>
                    <a:pt x="11178" y="3509"/>
                  </a:lnTo>
                  <a:lnTo>
                    <a:pt x="11210" y="3476"/>
                  </a:lnTo>
                  <a:lnTo>
                    <a:pt x="11145" y="3476"/>
                  </a:lnTo>
                  <a:lnTo>
                    <a:pt x="11113" y="3444"/>
                  </a:lnTo>
                  <a:lnTo>
                    <a:pt x="11015" y="3444"/>
                  </a:lnTo>
                  <a:lnTo>
                    <a:pt x="10983" y="3476"/>
                  </a:lnTo>
                  <a:lnTo>
                    <a:pt x="10918" y="3476"/>
                  </a:lnTo>
                  <a:lnTo>
                    <a:pt x="10918" y="3444"/>
                  </a:lnTo>
                  <a:lnTo>
                    <a:pt x="10918" y="3411"/>
                  </a:lnTo>
                  <a:lnTo>
                    <a:pt x="10820" y="3411"/>
                  </a:lnTo>
                  <a:lnTo>
                    <a:pt x="10755" y="3379"/>
                  </a:lnTo>
                  <a:lnTo>
                    <a:pt x="10625" y="3379"/>
                  </a:lnTo>
                  <a:lnTo>
                    <a:pt x="10658" y="3347"/>
                  </a:lnTo>
                  <a:lnTo>
                    <a:pt x="10560" y="3347"/>
                  </a:lnTo>
                  <a:lnTo>
                    <a:pt x="10528" y="3314"/>
                  </a:lnTo>
                  <a:lnTo>
                    <a:pt x="10463" y="3347"/>
                  </a:lnTo>
                  <a:lnTo>
                    <a:pt x="10398" y="3314"/>
                  </a:lnTo>
                  <a:lnTo>
                    <a:pt x="10365" y="3282"/>
                  </a:lnTo>
                  <a:lnTo>
                    <a:pt x="10040" y="3249"/>
                  </a:lnTo>
                  <a:lnTo>
                    <a:pt x="10040" y="3217"/>
                  </a:lnTo>
                  <a:lnTo>
                    <a:pt x="9975" y="3217"/>
                  </a:lnTo>
                  <a:lnTo>
                    <a:pt x="9975" y="3249"/>
                  </a:lnTo>
                  <a:lnTo>
                    <a:pt x="9845" y="3217"/>
                  </a:lnTo>
                  <a:lnTo>
                    <a:pt x="9748" y="3152"/>
                  </a:lnTo>
                  <a:lnTo>
                    <a:pt x="9618" y="3087"/>
                  </a:lnTo>
                  <a:lnTo>
                    <a:pt x="9488" y="3054"/>
                  </a:lnTo>
                  <a:lnTo>
                    <a:pt x="9488" y="3022"/>
                  </a:lnTo>
                  <a:lnTo>
                    <a:pt x="9456" y="3054"/>
                  </a:lnTo>
                  <a:lnTo>
                    <a:pt x="8903" y="2892"/>
                  </a:lnTo>
                  <a:lnTo>
                    <a:pt x="8806" y="2924"/>
                  </a:lnTo>
                  <a:lnTo>
                    <a:pt x="8676" y="2924"/>
                  </a:lnTo>
                  <a:lnTo>
                    <a:pt x="8676" y="2892"/>
                  </a:lnTo>
                  <a:lnTo>
                    <a:pt x="8481" y="2892"/>
                  </a:lnTo>
                  <a:lnTo>
                    <a:pt x="8286" y="2827"/>
                  </a:lnTo>
                  <a:lnTo>
                    <a:pt x="8286" y="2794"/>
                  </a:lnTo>
                  <a:lnTo>
                    <a:pt x="8253" y="2827"/>
                  </a:lnTo>
                  <a:lnTo>
                    <a:pt x="8221" y="2794"/>
                  </a:lnTo>
                  <a:lnTo>
                    <a:pt x="8188" y="2762"/>
                  </a:lnTo>
                  <a:lnTo>
                    <a:pt x="8221" y="2827"/>
                  </a:lnTo>
                  <a:lnTo>
                    <a:pt x="8123" y="2827"/>
                  </a:lnTo>
                  <a:lnTo>
                    <a:pt x="8091" y="2762"/>
                  </a:lnTo>
                  <a:lnTo>
                    <a:pt x="8026" y="2794"/>
                  </a:lnTo>
                  <a:lnTo>
                    <a:pt x="8026" y="2762"/>
                  </a:lnTo>
                  <a:lnTo>
                    <a:pt x="7994" y="2794"/>
                  </a:lnTo>
                  <a:lnTo>
                    <a:pt x="7961" y="2729"/>
                  </a:lnTo>
                  <a:lnTo>
                    <a:pt x="7896" y="2729"/>
                  </a:lnTo>
                  <a:lnTo>
                    <a:pt x="7831" y="2794"/>
                  </a:lnTo>
                  <a:lnTo>
                    <a:pt x="7799" y="2762"/>
                  </a:lnTo>
                  <a:lnTo>
                    <a:pt x="7799" y="2729"/>
                  </a:lnTo>
                  <a:lnTo>
                    <a:pt x="7831" y="2729"/>
                  </a:lnTo>
                  <a:lnTo>
                    <a:pt x="7571" y="2664"/>
                  </a:lnTo>
                  <a:lnTo>
                    <a:pt x="7604" y="2697"/>
                  </a:lnTo>
                  <a:lnTo>
                    <a:pt x="7604" y="2729"/>
                  </a:lnTo>
                  <a:lnTo>
                    <a:pt x="7506" y="2729"/>
                  </a:lnTo>
                  <a:lnTo>
                    <a:pt x="7539" y="2697"/>
                  </a:lnTo>
                  <a:lnTo>
                    <a:pt x="7506" y="2632"/>
                  </a:lnTo>
                  <a:lnTo>
                    <a:pt x="7506" y="2664"/>
                  </a:lnTo>
                  <a:lnTo>
                    <a:pt x="7506" y="2697"/>
                  </a:lnTo>
                  <a:lnTo>
                    <a:pt x="7376" y="2697"/>
                  </a:lnTo>
                  <a:lnTo>
                    <a:pt x="7344" y="2664"/>
                  </a:lnTo>
                  <a:lnTo>
                    <a:pt x="7311" y="2632"/>
                  </a:lnTo>
                  <a:lnTo>
                    <a:pt x="7246" y="2599"/>
                  </a:lnTo>
                  <a:lnTo>
                    <a:pt x="7214" y="2599"/>
                  </a:lnTo>
                  <a:lnTo>
                    <a:pt x="7181" y="2632"/>
                  </a:lnTo>
                  <a:lnTo>
                    <a:pt x="7181" y="2664"/>
                  </a:lnTo>
                  <a:lnTo>
                    <a:pt x="7149" y="2664"/>
                  </a:lnTo>
                  <a:lnTo>
                    <a:pt x="7149" y="2632"/>
                  </a:lnTo>
                  <a:lnTo>
                    <a:pt x="7149" y="2599"/>
                  </a:lnTo>
                  <a:lnTo>
                    <a:pt x="7051" y="2599"/>
                  </a:lnTo>
                  <a:lnTo>
                    <a:pt x="6986" y="2534"/>
                  </a:lnTo>
                  <a:lnTo>
                    <a:pt x="6986" y="2567"/>
                  </a:lnTo>
                  <a:lnTo>
                    <a:pt x="6954" y="2567"/>
                  </a:lnTo>
                  <a:lnTo>
                    <a:pt x="6889" y="2534"/>
                  </a:lnTo>
                  <a:lnTo>
                    <a:pt x="6791" y="2534"/>
                  </a:lnTo>
                  <a:lnTo>
                    <a:pt x="6726" y="2502"/>
                  </a:lnTo>
                  <a:lnTo>
                    <a:pt x="6726" y="2534"/>
                  </a:lnTo>
                  <a:lnTo>
                    <a:pt x="6661" y="2567"/>
                  </a:lnTo>
                  <a:lnTo>
                    <a:pt x="6629" y="2502"/>
                  </a:lnTo>
                  <a:lnTo>
                    <a:pt x="6629" y="2469"/>
                  </a:lnTo>
                  <a:lnTo>
                    <a:pt x="6596" y="2534"/>
                  </a:lnTo>
                  <a:lnTo>
                    <a:pt x="6402" y="2469"/>
                  </a:lnTo>
                  <a:lnTo>
                    <a:pt x="6174" y="2404"/>
                  </a:lnTo>
                  <a:lnTo>
                    <a:pt x="5979" y="2339"/>
                  </a:lnTo>
                  <a:lnTo>
                    <a:pt x="5752" y="2242"/>
                  </a:lnTo>
                  <a:lnTo>
                    <a:pt x="5557" y="2242"/>
                  </a:lnTo>
                  <a:lnTo>
                    <a:pt x="5329" y="2177"/>
                  </a:lnTo>
                  <a:lnTo>
                    <a:pt x="5232" y="2209"/>
                  </a:lnTo>
                  <a:lnTo>
                    <a:pt x="4972" y="2079"/>
                  </a:lnTo>
                  <a:lnTo>
                    <a:pt x="4842" y="2047"/>
                  </a:lnTo>
                  <a:lnTo>
                    <a:pt x="4712" y="2014"/>
                  </a:lnTo>
                  <a:lnTo>
                    <a:pt x="4615" y="2014"/>
                  </a:lnTo>
                  <a:lnTo>
                    <a:pt x="4615" y="1982"/>
                  </a:lnTo>
                  <a:lnTo>
                    <a:pt x="4582" y="1949"/>
                  </a:lnTo>
                  <a:lnTo>
                    <a:pt x="4517" y="1949"/>
                  </a:lnTo>
                  <a:lnTo>
                    <a:pt x="4550" y="1917"/>
                  </a:lnTo>
                  <a:lnTo>
                    <a:pt x="4387" y="1917"/>
                  </a:lnTo>
                  <a:lnTo>
                    <a:pt x="4192" y="1949"/>
                  </a:lnTo>
                  <a:lnTo>
                    <a:pt x="4192" y="1884"/>
                  </a:lnTo>
                  <a:lnTo>
                    <a:pt x="4160" y="1884"/>
                  </a:lnTo>
                  <a:lnTo>
                    <a:pt x="4127" y="1917"/>
                  </a:lnTo>
                  <a:lnTo>
                    <a:pt x="4062" y="1852"/>
                  </a:lnTo>
                  <a:lnTo>
                    <a:pt x="4062" y="1819"/>
                  </a:lnTo>
                  <a:lnTo>
                    <a:pt x="3997" y="1852"/>
                  </a:lnTo>
                  <a:lnTo>
                    <a:pt x="3997" y="1819"/>
                  </a:lnTo>
                  <a:lnTo>
                    <a:pt x="3867" y="1755"/>
                  </a:lnTo>
                  <a:lnTo>
                    <a:pt x="3770" y="1722"/>
                  </a:lnTo>
                  <a:lnTo>
                    <a:pt x="3737" y="1657"/>
                  </a:lnTo>
                  <a:lnTo>
                    <a:pt x="3607" y="1657"/>
                  </a:lnTo>
                  <a:lnTo>
                    <a:pt x="3412" y="1592"/>
                  </a:lnTo>
                  <a:lnTo>
                    <a:pt x="3088" y="1462"/>
                  </a:lnTo>
                  <a:lnTo>
                    <a:pt x="2925" y="1462"/>
                  </a:lnTo>
                  <a:lnTo>
                    <a:pt x="2893" y="1365"/>
                  </a:lnTo>
                  <a:lnTo>
                    <a:pt x="2795" y="1397"/>
                  </a:lnTo>
                  <a:lnTo>
                    <a:pt x="2763" y="1397"/>
                  </a:lnTo>
                  <a:lnTo>
                    <a:pt x="2730" y="1365"/>
                  </a:lnTo>
                  <a:lnTo>
                    <a:pt x="2665" y="1332"/>
                  </a:lnTo>
                  <a:lnTo>
                    <a:pt x="2568" y="1332"/>
                  </a:lnTo>
                  <a:lnTo>
                    <a:pt x="2503" y="1267"/>
                  </a:lnTo>
                  <a:lnTo>
                    <a:pt x="2503" y="1235"/>
                  </a:lnTo>
                  <a:lnTo>
                    <a:pt x="2470" y="1235"/>
                  </a:lnTo>
                  <a:lnTo>
                    <a:pt x="2438" y="1202"/>
                  </a:lnTo>
                  <a:lnTo>
                    <a:pt x="2405" y="1137"/>
                  </a:lnTo>
                  <a:lnTo>
                    <a:pt x="1983" y="942"/>
                  </a:lnTo>
                  <a:lnTo>
                    <a:pt x="1008" y="390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2119275" y="3949125"/>
              <a:ext cx="1650" cy="850"/>
            </a:xfrm>
            <a:custGeom>
              <a:rect b="b" l="l" r="r" t="t"/>
              <a:pathLst>
                <a:path extrusionOk="0" h="34" w="66">
                  <a:moveTo>
                    <a:pt x="33" y="1"/>
                  </a:moveTo>
                  <a:lnTo>
                    <a:pt x="1" y="33"/>
                  </a:lnTo>
                  <a:lnTo>
                    <a:pt x="66" y="3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2079475" y="39353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2068925" y="393370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" y="1"/>
                  </a:moveTo>
                  <a:lnTo>
                    <a:pt x="1" y="3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2144475" y="3956450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2129025" y="3949950"/>
              <a:ext cx="850" cy="25"/>
            </a:xfrm>
            <a:custGeom>
              <a:rect b="b" l="l" r="r" t="t"/>
              <a:pathLst>
                <a:path extrusionOk="0" h="1" w="34">
                  <a:moveTo>
                    <a:pt x="33" y="0"/>
                  </a:move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2168825" y="39645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2181025" y="3971875"/>
              <a:ext cx="825" cy="850"/>
            </a:xfrm>
            <a:custGeom>
              <a:rect b="b" l="l" r="r" t="t"/>
              <a:pathLst>
                <a:path extrusionOk="0" h="34" w="33">
                  <a:moveTo>
                    <a:pt x="0" y="1"/>
                  </a:moveTo>
                  <a:lnTo>
                    <a:pt x="0" y="3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1819575" y="37980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1867500" y="3821625"/>
              <a:ext cx="825" cy="825"/>
            </a:xfrm>
            <a:custGeom>
              <a:rect b="b" l="l" r="r" t="t"/>
              <a:pathLst>
                <a:path extrusionOk="0" h="33" w="33">
                  <a:moveTo>
                    <a:pt x="33" y="3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33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1839050" y="3807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1922725" y="3793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1893475" y="3782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1901600" y="3737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1900800" y="3734700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1"/>
                  </a:moveTo>
                  <a:lnTo>
                    <a:pt x="0" y="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1836625" y="3807000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1862625" y="3794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1861800" y="379480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1" y="33"/>
                  </a:moveTo>
                  <a:lnTo>
                    <a:pt x="1" y="33"/>
                  </a:lnTo>
                  <a:lnTo>
                    <a:pt x="1" y="33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1" y="33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1864250" y="37964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1846375" y="3787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850425" y="3788300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lnTo>
                    <a:pt x="1" y="1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873975" y="379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816325" y="3723325"/>
              <a:ext cx="108050" cy="101550"/>
            </a:xfrm>
            <a:custGeom>
              <a:rect b="b" l="l" r="r" t="t"/>
              <a:pathLst>
                <a:path extrusionOk="0" h="4062" w="4322">
                  <a:moveTo>
                    <a:pt x="2989" y="2113"/>
                  </a:moveTo>
                  <a:lnTo>
                    <a:pt x="2989" y="2145"/>
                  </a:lnTo>
                  <a:lnTo>
                    <a:pt x="3022" y="2113"/>
                  </a:lnTo>
                  <a:close/>
                  <a:moveTo>
                    <a:pt x="812" y="2437"/>
                  </a:moveTo>
                  <a:lnTo>
                    <a:pt x="780" y="2470"/>
                  </a:lnTo>
                  <a:lnTo>
                    <a:pt x="780" y="2502"/>
                  </a:lnTo>
                  <a:lnTo>
                    <a:pt x="812" y="2470"/>
                  </a:lnTo>
                  <a:lnTo>
                    <a:pt x="812" y="2437"/>
                  </a:lnTo>
                  <a:close/>
                  <a:moveTo>
                    <a:pt x="3022" y="2567"/>
                  </a:moveTo>
                  <a:lnTo>
                    <a:pt x="3087" y="2600"/>
                  </a:lnTo>
                  <a:lnTo>
                    <a:pt x="3087" y="2600"/>
                  </a:lnTo>
                  <a:lnTo>
                    <a:pt x="3054" y="2567"/>
                  </a:lnTo>
                  <a:close/>
                  <a:moveTo>
                    <a:pt x="1397" y="2567"/>
                  </a:moveTo>
                  <a:lnTo>
                    <a:pt x="1430" y="2600"/>
                  </a:lnTo>
                  <a:lnTo>
                    <a:pt x="1462" y="2600"/>
                  </a:lnTo>
                  <a:lnTo>
                    <a:pt x="1495" y="2632"/>
                  </a:lnTo>
                  <a:lnTo>
                    <a:pt x="1495" y="2567"/>
                  </a:lnTo>
                  <a:close/>
                  <a:moveTo>
                    <a:pt x="1920" y="2857"/>
                  </a:moveTo>
                  <a:lnTo>
                    <a:pt x="1917" y="2860"/>
                  </a:lnTo>
                  <a:lnTo>
                    <a:pt x="1917" y="2860"/>
                  </a:lnTo>
                  <a:lnTo>
                    <a:pt x="1917" y="2860"/>
                  </a:lnTo>
                  <a:lnTo>
                    <a:pt x="1920" y="2857"/>
                  </a:lnTo>
                  <a:close/>
                  <a:moveTo>
                    <a:pt x="1917" y="2827"/>
                  </a:moveTo>
                  <a:lnTo>
                    <a:pt x="1885" y="2892"/>
                  </a:lnTo>
                  <a:lnTo>
                    <a:pt x="1917" y="2860"/>
                  </a:lnTo>
                  <a:lnTo>
                    <a:pt x="1917" y="2860"/>
                  </a:lnTo>
                  <a:lnTo>
                    <a:pt x="1917" y="2827"/>
                  </a:lnTo>
                  <a:close/>
                  <a:moveTo>
                    <a:pt x="1787" y="2925"/>
                  </a:moveTo>
                  <a:lnTo>
                    <a:pt x="1787" y="2941"/>
                  </a:lnTo>
                  <a:lnTo>
                    <a:pt x="1787" y="2941"/>
                  </a:lnTo>
                  <a:lnTo>
                    <a:pt x="1820" y="2925"/>
                  </a:lnTo>
                  <a:close/>
                  <a:moveTo>
                    <a:pt x="1852" y="2860"/>
                  </a:moveTo>
                  <a:lnTo>
                    <a:pt x="1852" y="2925"/>
                  </a:lnTo>
                  <a:lnTo>
                    <a:pt x="1820" y="2957"/>
                  </a:lnTo>
                  <a:lnTo>
                    <a:pt x="1852" y="2990"/>
                  </a:lnTo>
                  <a:lnTo>
                    <a:pt x="1885" y="2892"/>
                  </a:lnTo>
                  <a:lnTo>
                    <a:pt x="1852" y="2860"/>
                  </a:lnTo>
                  <a:close/>
                  <a:moveTo>
                    <a:pt x="617" y="3266"/>
                  </a:moveTo>
                  <a:lnTo>
                    <a:pt x="585" y="3282"/>
                  </a:lnTo>
                  <a:lnTo>
                    <a:pt x="617" y="3282"/>
                  </a:lnTo>
                  <a:lnTo>
                    <a:pt x="617" y="3266"/>
                  </a:lnTo>
                  <a:close/>
                  <a:moveTo>
                    <a:pt x="2892" y="1"/>
                  </a:moveTo>
                  <a:lnTo>
                    <a:pt x="2404" y="293"/>
                  </a:lnTo>
                  <a:lnTo>
                    <a:pt x="1950" y="651"/>
                  </a:lnTo>
                  <a:lnTo>
                    <a:pt x="1852" y="716"/>
                  </a:lnTo>
                  <a:lnTo>
                    <a:pt x="2015" y="878"/>
                  </a:lnTo>
                  <a:lnTo>
                    <a:pt x="2047" y="845"/>
                  </a:lnTo>
                  <a:lnTo>
                    <a:pt x="2080" y="845"/>
                  </a:lnTo>
                  <a:lnTo>
                    <a:pt x="2080" y="910"/>
                  </a:lnTo>
                  <a:lnTo>
                    <a:pt x="2112" y="943"/>
                  </a:lnTo>
                  <a:lnTo>
                    <a:pt x="2145" y="975"/>
                  </a:lnTo>
                  <a:lnTo>
                    <a:pt x="2177" y="1040"/>
                  </a:lnTo>
                  <a:lnTo>
                    <a:pt x="2242" y="1105"/>
                  </a:lnTo>
                  <a:lnTo>
                    <a:pt x="2307" y="1203"/>
                  </a:lnTo>
                  <a:lnTo>
                    <a:pt x="2372" y="1268"/>
                  </a:lnTo>
                  <a:lnTo>
                    <a:pt x="2469" y="1300"/>
                  </a:lnTo>
                  <a:lnTo>
                    <a:pt x="2437" y="1333"/>
                  </a:lnTo>
                  <a:lnTo>
                    <a:pt x="2437" y="1365"/>
                  </a:lnTo>
                  <a:lnTo>
                    <a:pt x="2469" y="1365"/>
                  </a:lnTo>
                  <a:lnTo>
                    <a:pt x="2502" y="1430"/>
                  </a:lnTo>
                  <a:lnTo>
                    <a:pt x="2567" y="1463"/>
                  </a:lnTo>
                  <a:lnTo>
                    <a:pt x="2599" y="1430"/>
                  </a:lnTo>
                  <a:lnTo>
                    <a:pt x="2599" y="1463"/>
                  </a:lnTo>
                  <a:lnTo>
                    <a:pt x="2599" y="1495"/>
                  </a:lnTo>
                  <a:lnTo>
                    <a:pt x="2632" y="1495"/>
                  </a:lnTo>
                  <a:lnTo>
                    <a:pt x="2632" y="1528"/>
                  </a:lnTo>
                  <a:lnTo>
                    <a:pt x="2632" y="1560"/>
                  </a:lnTo>
                  <a:lnTo>
                    <a:pt x="2664" y="1593"/>
                  </a:lnTo>
                  <a:lnTo>
                    <a:pt x="2729" y="1658"/>
                  </a:lnTo>
                  <a:lnTo>
                    <a:pt x="2794" y="1723"/>
                  </a:lnTo>
                  <a:lnTo>
                    <a:pt x="2794" y="1755"/>
                  </a:lnTo>
                  <a:lnTo>
                    <a:pt x="2794" y="1853"/>
                  </a:lnTo>
                  <a:lnTo>
                    <a:pt x="2892" y="1950"/>
                  </a:lnTo>
                  <a:lnTo>
                    <a:pt x="2957" y="2048"/>
                  </a:lnTo>
                  <a:lnTo>
                    <a:pt x="2989" y="2048"/>
                  </a:lnTo>
                  <a:lnTo>
                    <a:pt x="2989" y="2080"/>
                  </a:lnTo>
                  <a:lnTo>
                    <a:pt x="2989" y="2113"/>
                  </a:lnTo>
                  <a:lnTo>
                    <a:pt x="3022" y="2080"/>
                  </a:lnTo>
                  <a:lnTo>
                    <a:pt x="3054" y="2080"/>
                  </a:lnTo>
                  <a:lnTo>
                    <a:pt x="3054" y="2113"/>
                  </a:lnTo>
                  <a:lnTo>
                    <a:pt x="3087" y="2113"/>
                  </a:lnTo>
                  <a:lnTo>
                    <a:pt x="2989" y="2178"/>
                  </a:lnTo>
                  <a:lnTo>
                    <a:pt x="3054" y="2243"/>
                  </a:lnTo>
                  <a:lnTo>
                    <a:pt x="3087" y="2275"/>
                  </a:lnTo>
                  <a:lnTo>
                    <a:pt x="3087" y="2308"/>
                  </a:lnTo>
                  <a:lnTo>
                    <a:pt x="3087" y="2340"/>
                  </a:lnTo>
                  <a:lnTo>
                    <a:pt x="3022" y="2340"/>
                  </a:lnTo>
                  <a:lnTo>
                    <a:pt x="3087" y="2373"/>
                  </a:lnTo>
                  <a:lnTo>
                    <a:pt x="3152" y="2340"/>
                  </a:lnTo>
                  <a:lnTo>
                    <a:pt x="3152" y="2373"/>
                  </a:lnTo>
                  <a:lnTo>
                    <a:pt x="3087" y="2373"/>
                  </a:lnTo>
                  <a:lnTo>
                    <a:pt x="3119" y="2405"/>
                  </a:lnTo>
                  <a:lnTo>
                    <a:pt x="3087" y="2405"/>
                  </a:lnTo>
                  <a:lnTo>
                    <a:pt x="3087" y="2437"/>
                  </a:lnTo>
                  <a:lnTo>
                    <a:pt x="3087" y="2470"/>
                  </a:lnTo>
                  <a:lnTo>
                    <a:pt x="3054" y="2470"/>
                  </a:lnTo>
                  <a:lnTo>
                    <a:pt x="3087" y="2502"/>
                  </a:lnTo>
                  <a:lnTo>
                    <a:pt x="3119" y="2502"/>
                  </a:lnTo>
                  <a:lnTo>
                    <a:pt x="3119" y="2535"/>
                  </a:lnTo>
                  <a:lnTo>
                    <a:pt x="3087" y="2535"/>
                  </a:lnTo>
                  <a:lnTo>
                    <a:pt x="3087" y="2567"/>
                  </a:lnTo>
                  <a:lnTo>
                    <a:pt x="3087" y="2600"/>
                  </a:lnTo>
                  <a:lnTo>
                    <a:pt x="3022" y="2600"/>
                  </a:lnTo>
                  <a:lnTo>
                    <a:pt x="3087" y="2632"/>
                  </a:lnTo>
                  <a:lnTo>
                    <a:pt x="3054" y="2632"/>
                  </a:lnTo>
                  <a:lnTo>
                    <a:pt x="3022" y="2665"/>
                  </a:lnTo>
                  <a:lnTo>
                    <a:pt x="2957" y="2665"/>
                  </a:lnTo>
                  <a:lnTo>
                    <a:pt x="2957" y="2730"/>
                  </a:lnTo>
                  <a:lnTo>
                    <a:pt x="2957" y="2762"/>
                  </a:lnTo>
                  <a:lnTo>
                    <a:pt x="2924" y="2795"/>
                  </a:lnTo>
                  <a:lnTo>
                    <a:pt x="2924" y="2860"/>
                  </a:lnTo>
                  <a:lnTo>
                    <a:pt x="2892" y="2892"/>
                  </a:lnTo>
                  <a:lnTo>
                    <a:pt x="2859" y="2795"/>
                  </a:lnTo>
                  <a:lnTo>
                    <a:pt x="2827" y="2795"/>
                  </a:lnTo>
                  <a:lnTo>
                    <a:pt x="2827" y="2827"/>
                  </a:lnTo>
                  <a:lnTo>
                    <a:pt x="2794" y="2795"/>
                  </a:lnTo>
                  <a:lnTo>
                    <a:pt x="2794" y="2762"/>
                  </a:lnTo>
                  <a:lnTo>
                    <a:pt x="2729" y="2762"/>
                  </a:lnTo>
                  <a:lnTo>
                    <a:pt x="2729" y="2795"/>
                  </a:lnTo>
                  <a:lnTo>
                    <a:pt x="2729" y="2827"/>
                  </a:lnTo>
                  <a:lnTo>
                    <a:pt x="2697" y="2827"/>
                  </a:lnTo>
                  <a:lnTo>
                    <a:pt x="2697" y="2795"/>
                  </a:lnTo>
                  <a:lnTo>
                    <a:pt x="2697" y="2762"/>
                  </a:lnTo>
                  <a:lnTo>
                    <a:pt x="2664" y="2795"/>
                  </a:lnTo>
                  <a:lnTo>
                    <a:pt x="2664" y="2827"/>
                  </a:lnTo>
                  <a:lnTo>
                    <a:pt x="2632" y="2892"/>
                  </a:lnTo>
                  <a:lnTo>
                    <a:pt x="2567" y="2892"/>
                  </a:lnTo>
                  <a:lnTo>
                    <a:pt x="2534" y="2925"/>
                  </a:lnTo>
                  <a:lnTo>
                    <a:pt x="2534" y="2957"/>
                  </a:lnTo>
                  <a:lnTo>
                    <a:pt x="2567" y="2925"/>
                  </a:lnTo>
                  <a:lnTo>
                    <a:pt x="2567" y="2990"/>
                  </a:lnTo>
                  <a:lnTo>
                    <a:pt x="2534" y="3022"/>
                  </a:lnTo>
                  <a:lnTo>
                    <a:pt x="2502" y="3022"/>
                  </a:lnTo>
                  <a:lnTo>
                    <a:pt x="2437" y="2990"/>
                  </a:lnTo>
                  <a:lnTo>
                    <a:pt x="2404" y="2957"/>
                  </a:lnTo>
                  <a:lnTo>
                    <a:pt x="2372" y="2990"/>
                  </a:lnTo>
                  <a:lnTo>
                    <a:pt x="2339" y="3022"/>
                  </a:lnTo>
                  <a:lnTo>
                    <a:pt x="2339" y="2990"/>
                  </a:lnTo>
                  <a:lnTo>
                    <a:pt x="2339" y="2957"/>
                  </a:lnTo>
                  <a:lnTo>
                    <a:pt x="2307" y="2990"/>
                  </a:lnTo>
                  <a:lnTo>
                    <a:pt x="2307" y="2957"/>
                  </a:lnTo>
                  <a:lnTo>
                    <a:pt x="2242" y="2957"/>
                  </a:lnTo>
                  <a:lnTo>
                    <a:pt x="2274" y="2925"/>
                  </a:lnTo>
                  <a:lnTo>
                    <a:pt x="2177" y="2925"/>
                  </a:lnTo>
                  <a:lnTo>
                    <a:pt x="2177" y="2990"/>
                  </a:lnTo>
                  <a:lnTo>
                    <a:pt x="2112" y="2990"/>
                  </a:lnTo>
                  <a:lnTo>
                    <a:pt x="2112" y="2957"/>
                  </a:lnTo>
                  <a:lnTo>
                    <a:pt x="2080" y="2957"/>
                  </a:lnTo>
                  <a:lnTo>
                    <a:pt x="2080" y="2925"/>
                  </a:lnTo>
                  <a:lnTo>
                    <a:pt x="2047" y="2957"/>
                  </a:lnTo>
                  <a:lnTo>
                    <a:pt x="2015" y="2925"/>
                  </a:lnTo>
                  <a:lnTo>
                    <a:pt x="1982" y="2892"/>
                  </a:lnTo>
                  <a:lnTo>
                    <a:pt x="1917" y="2925"/>
                  </a:lnTo>
                  <a:lnTo>
                    <a:pt x="1950" y="2957"/>
                  </a:lnTo>
                  <a:lnTo>
                    <a:pt x="1917" y="2990"/>
                  </a:lnTo>
                  <a:lnTo>
                    <a:pt x="1917" y="2957"/>
                  </a:lnTo>
                  <a:lnTo>
                    <a:pt x="1885" y="2990"/>
                  </a:lnTo>
                  <a:lnTo>
                    <a:pt x="1852" y="3022"/>
                  </a:lnTo>
                  <a:lnTo>
                    <a:pt x="1787" y="2990"/>
                  </a:lnTo>
                  <a:lnTo>
                    <a:pt x="1820" y="2957"/>
                  </a:lnTo>
                  <a:lnTo>
                    <a:pt x="1787" y="2957"/>
                  </a:lnTo>
                  <a:lnTo>
                    <a:pt x="1787" y="2941"/>
                  </a:lnTo>
                  <a:lnTo>
                    <a:pt x="1787" y="2941"/>
                  </a:lnTo>
                  <a:lnTo>
                    <a:pt x="1755" y="2957"/>
                  </a:lnTo>
                  <a:lnTo>
                    <a:pt x="1722" y="2925"/>
                  </a:lnTo>
                  <a:lnTo>
                    <a:pt x="1755" y="2925"/>
                  </a:lnTo>
                  <a:lnTo>
                    <a:pt x="1690" y="2892"/>
                  </a:lnTo>
                  <a:lnTo>
                    <a:pt x="1690" y="2860"/>
                  </a:lnTo>
                  <a:lnTo>
                    <a:pt x="1690" y="2827"/>
                  </a:lnTo>
                  <a:lnTo>
                    <a:pt x="1722" y="2795"/>
                  </a:lnTo>
                  <a:lnTo>
                    <a:pt x="1722" y="2762"/>
                  </a:lnTo>
                  <a:lnTo>
                    <a:pt x="1690" y="2795"/>
                  </a:lnTo>
                  <a:lnTo>
                    <a:pt x="1657" y="2762"/>
                  </a:lnTo>
                  <a:lnTo>
                    <a:pt x="1625" y="2795"/>
                  </a:lnTo>
                  <a:lnTo>
                    <a:pt x="1592" y="2827"/>
                  </a:lnTo>
                  <a:lnTo>
                    <a:pt x="1592" y="2795"/>
                  </a:lnTo>
                  <a:lnTo>
                    <a:pt x="1625" y="2730"/>
                  </a:lnTo>
                  <a:lnTo>
                    <a:pt x="1592" y="2697"/>
                  </a:lnTo>
                  <a:lnTo>
                    <a:pt x="1592" y="2730"/>
                  </a:lnTo>
                  <a:lnTo>
                    <a:pt x="1560" y="2762"/>
                  </a:lnTo>
                  <a:lnTo>
                    <a:pt x="1560" y="2697"/>
                  </a:lnTo>
                  <a:lnTo>
                    <a:pt x="1495" y="2697"/>
                  </a:lnTo>
                  <a:lnTo>
                    <a:pt x="1495" y="2632"/>
                  </a:lnTo>
                  <a:lnTo>
                    <a:pt x="1462" y="2665"/>
                  </a:lnTo>
                  <a:lnTo>
                    <a:pt x="1397" y="2665"/>
                  </a:lnTo>
                  <a:lnTo>
                    <a:pt x="1365" y="2632"/>
                  </a:lnTo>
                  <a:lnTo>
                    <a:pt x="1365" y="2665"/>
                  </a:lnTo>
                  <a:lnTo>
                    <a:pt x="1267" y="2665"/>
                  </a:lnTo>
                  <a:lnTo>
                    <a:pt x="1235" y="2697"/>
                  </a:lnTo>
                  <a:lnTo>
                    <a:pt x="1235" y="2665"/>
                  </a:lnTo>
                  <a:lnTo>
                    <a:pt x="1235" y="2632"/>
                  </a:lnTo>
                  <a:lnTo>
                    <a:pt x="1267" y="2632"/>
                  </a:lnTo>
                  <a:lnTo>
                    <a:pt x="1267" y="2600"/>
                  </a:lnTo>
                  <a:lnTo>
                    <a:pt x="1235" y="2600"/>
                  </a:lnTo>
                  <a:lnTo>
                    <a:pt x="1267" y="2567"/>
                  </a:lnTo>
                  <a:lnTo>
                    <a:pt x="1202" y="2567"/>
                  </a:lnTo>
                  <a:lnTo>
                    <a:pt x="1235" y="2600"/>
                  </a:lnTo>
                  <a:lnTo>
                    <a:pt x="1202" y="2600"/>
                  </a:lnTo>
                  <a:lnTo>
                    <a:pt x="1202" y="2567"/>
                  </a:lnTo>
                  <a:lnTo>
                    <a:pt x="1170" y="2567"/>
                  </a:lnTo>
                  <a:lnTo>
                    <a:pt x="1137" y="2535"/>
                  </a:lnTo>
                  <a:lnTo>
                    <a:pt x="1072" y="2535"/>
                  </a:lnTo>
                  <a:lnTo>
                    <a:pt x="1040" y="2567"/>
                  </a:lnTo>
                  <a:lnTo>
                    <a:pt x="942" y="2632"/>
                  </a:lnTo>
                  <a:lnTo>
                    <a:pt x="942" y="2567"/>
                  </a:lnTo>
                  <a:lnTo>
                    <a:pt x="975" y="2600"/>
                  </a:lnTo>
                  <a:lnTo>
                    <a:pt x="975" y="2567"/>
                  </a:lnTo>
                  <a:lnTo>
                    <a:pt x="942" y="2535"/>
                  </a:lnTo>
                  <a:lnTo>
                    <a:pt x="975" y="2470"/>
                  </a:lnTo>
                  <a:lnTo>
                    <a:pt x="942" y="2470"/>
                  </a:lnTo>
                  <a:lnTo>
                    <a:pt x="942" y="2502"/>
                  </a:lnTo>
                  <a:lnTo>
                    <a:pt x="877" y="2470"/>
                  </a:lnTo>
                  <a:lnTo>
                    <a:pt x="877" y="2535"/>
                  </a:lnTo>
                  <a:lnTo>
                    <a:pt x="845" y="2535"/>
                  </a:lnTo>
                  <a:lnTo>
                    <a:pt x="780" y="2502"/>
                  </a:lnTo>
                  <a:lnTo>
                    <a:pt x="715" y="2502"/>
                  </a:lnTo>
                  <a:lnTo>
                    <a:pt x="715" y="2535"/>
                  </a:lnTo>
                  <a:lnTo>
                    <a:pt x="682" y="2502"/>
                  </a:lnTo>
                  <a:lnTo>
                    <a:pt x="682" y="2470"/>
                  </a:lnTo>
                  <a:lnTo>
                    <a:pt x="650" y="2470"/>
                  </a:lnTo>
                  <a:lnTo>
                    <a:pt x="617" y="2437"/>
                  </a:lnTo>
                  <a:lnTo>
                    <a:pt x="585" y="2373"/>
                  </a:lnTo>
                  <a:lnTo>
                    <a:pt x="585" y="2405"/>
                  </a:lnTo>
                  <a:lnTo>
                    <a:pt x="585" y="2437"/>
                  </a:lnTo>
                  <a:lnTo>
                    <a:pt x="520" y="2405"/>
                  </a:lnTo>
                  <a:lnTo>
                    <a:pt x="585" y="2275"/>
                  </a:lnTo>
                  <a:lnTo>
                    <a:pt x="520" y="2340"/>
                  </a:lnTo>
                  <a:lnTo>
                    <a:pt x="488" y="2340"/>
                  </a:lnTo>
                  <a:lnTo>
                    <a:pt x="520" y="2308"/>
                  </a:lnTo>
                  <a:lnTo>
                    <a:pt x="520" y="2275"/>
                  </a:lnTo>
                  <a:lnTo>
                    <a:pt x="520" y="2243"/>
                  </a:lnTo>
                  <a:lnTo>
                    <a:pt x="488" y="2178"/>
                  </a:lnTo>
                  <a:lnTo>
                    <a:pt x="423" y="2178"/>
                  </a:lnTo>
                  <a:lnTo>
                    <a:pt x="455" y="2210"/>
                  </a:lnTo>
                  <a:lnTo>
                    <a:pt x="455" y="2243"/>
                  </a:lnTo>
                  <a:lnTo>
                    <a:pt x="390" y="2243"/>
                  </a:lnTo>
                  <a:lnTo>
                    <a:pt x="0" y="2860"/>
                  </a:lnTo>
                  <a:lnTo>
                    <a:pt x="33" y="2892"/>
                  </a:lnTo>
                  <a:lnTo>
                    <a:pt x="33" y="2925"/>
                  </a:lnTo>
                  <a:lnTo>
                    <a:pt x="98" y="2925"/>
                  </a:lnTo>
                  <a:lnTo>
                    <a:pt x="98" y="2957"/>
                  </a:lnTo>
                  <a:lnTo>
                    <a:pt x="163" y="2957"/>
                  </a:lnTo>
                  <a:lnTo>
                    <a:pt x="130" y="2990"/>
                  </a:lnTo>
                  <a:lnTo>
                    <a:pt x="163" y="2990"/>
                  </a:lnTo>
                  <a:lnTo>
                    <a:pt x="163" y="3022"/>
                  </a:lnTo>
                  <a:lnTo>
                    <a:pt x="195" y="2990"/>
                  </a:lnTo>
                  <a:lnTo>
                    <a:pt x="195" y="3022"/>
                  </a:lnTo>
                  <a:lnTo>
                    <a:pt x="228" y="3022"/>
                  </a:lnTo>
                  <a:lnTo>
                    <a:pt x="228" y="3055"/>
                  </a:lnTo>
                  <a:lnTo>
                    <a:pt x="228" y="3087"/>
                  </a:lnTo>
                  <a:lnTo>
                    <a:pt x="260" y="3087"/>
                  </a:lnTo>
                  <a:lnTo>
                    <a:pt x="260" y="3152"/>
                  </a:lnTo>
                  <a:lnTo>
                    <a:pt x="293" y="3087"/>
                  </a:lnTo>
                  <a:lnTo>
                    <a:pt x="325" y="3055"/>
                  </a:lnTo>
                  <a:lnTo>
                    <a:pt x="390" y="3055"/>
                  </a:lnTo>
                  <a:lnTo>
                    <a:pt x="423" y="3120"/>
                  </a:lnTo>
                  <a:lnTo>
                    <a:pt x="488" y="3185"/>
                  </a:lnTo>
                  <a:lnTo>
                    <a:pt x="585" y="3217"/>
                  </a:lnTo>
                  <a:lnTo>
                    <a:pt x="553" y="3282"/>
                  </a:lnTo>
                  <a:lnTo>
                    <a:pt x="617" y="3250"/>
                  </a:lnTo>
                  <a:lnTo>
                    <a:pt x="617" y="3266"/>
                  </a:lnTo>
                  <a:lnTo>
                    <a:pt x="617" y="3266"/>
                  </a:lnTo>
                  <a:lnTo>
                    <a:pt x="650" y="3250"/>
                  </a:lnTo>
                  <a:lnTo>
                    <a:pt x="715" y="3250"/>
                  </a:lnTo>
                  <a:lnTo>
                    <a:pt x="715" y="3282"/>
                  </a:lnTo>
                  <a:lnTo>
                    <a:pt x="747" y="3282"/>
                  </a:lnTo>
                  <a:lnTo>
                    <a:pt x="812" y="3347"/>
                  </a:lnTo>
                  <a:lnTo>
                    <a:pt x="845" y="3315"/>
                  </a:lnTo>
                  <a:lnTo>
                    <a:pt x="877" y="3347"/>
                  </a:lnTo>
                  <a:lnTo>
                    <a:pt x="942" y="3380"/>
                  </a:lnTo>
                  <a:lnTo>
                    <a:pt x="910" y="3380"/>
                  </a:lnTo>
                  <a:lnTo>
                    <a:pt x="942" y="3412"/>
                  </a:lnTo>
                  <a:lnTo>
                    <a:pt x="975" y="3412"/>
                  </a:lnTo>
                  <a:lnTo>
                    <a:pt x="942" y="3445"/>
                  </a:lnTo>
                  <a:lnTo>
                    <a:pt x="1007" y="3445"/>
                  </a:lnTo>
                  <a:lnTo>
                    <a:pt x="1007" y="3477"/>
                  </a:lnTo>
                  <a:lnTo>
                    <a:pt x="1040" y="3445"/>
                  </a:lnTo>
                  <a:lnTo>
                    <a:pt x="1072" y="3445"/>
                  </a:lnTo>
                  <a:lnTo>
                    <a:pt x="1072" y="3477"/>
                  </a:lnTo>
                  <a:lnTo>
                    <a:pt x="1137" y="3477"/>
                  </a:lnTo>
                  <a:lnTo>
                    <a:pt x="1170" y="3510"/>
                  </a:lnTo>
                  <a:lnTo>
                    <a:pt x="1300" y="3542"/>
                  </a:lnTo>
                  <a:lnTo>
                    <a:pt x="1300" y="3575"/>
                  </a:lnTo>
                  <a:lnTo>
                    <a:pt x="1397" y="3575"/>
                  </a:lnTo>
                  <a:lnTo>
                    <a:pt x="1397" y="3607"/>
                  </a:lnTo>
                  <a:lnTo>
                    <a:pt x="1430" y="3640"/>
                  </a:lnTo>
                  <a:lnTo>
                    <a:pt x="1462" y="3607"/>
                  </a:lnTo>
                  <a:lnTo>
                    <a:pt x="1495" y="3640"/>
                  </a:lnTo>
                  <a:lnTo>
                    <a:pt x="1527" y="3672"/>
                  </a:lnTo>
                  <a:lnTo>
                    <a:pt x="1560" y="3705"/>
                  </a:lnTo>
                  <a:lnTo>
                    <a:pt x="1592" y="3737"/>
                  </a:lnTo>
                  <a:lnTo>
                    <a:pt x="1625" y="3802"/>
                  </a:lnTo>
                  <a:lnTo>
                    <a:pt x="1657" y="3770"/>
                  </a:lnTo>
                  <a:lnTo>
                    <a:pt x="1657" y="3802"/>
                  </a:lnTo>
                  <a:lnTo>
                    <a:pt x="1690" y="3802"/>
                  </a:lnTo>
                  <a:lnTo>
                    <a:pt x="1690" y="3835"/>
                  </a:lnTo>
                  <a:lnTo>
                    <a:pt x="1755" y="3835"/>
                  </a:lnTo>
                  <a:lnTo>
                    <a:pt x="1852" y="3867"/>
                  </a:lnTo>
                  <a:lnTo>
                    <a:pt x="1982" y="3900"/>
                  </a:lnTo>
                  <a:lnTo>
                    <a:pt x="2015" y="3900"/>
                  </a:lnTo>
                  <a:lnTo>
                    <a:pt x="2015" y="3932"/>
                  </a:lnTo>
                  <a:lnTo>
                    <a:pt x="2080" y="3932"/>
                  </a:lnTo>
                  <a:lnTo>
                    <a:pt x="2080" y="3965"/>
                  </a:lnTo>
                  <a:lnTo>
                    <a:pt x="2145" y="3965"/>
                  </a:lnTo>
                  <a:lnTo>
                    <a:pt x="2177" y="3997"/>
                  </a:lnTo>
                  <a:lnTo>
                    <a:pt x="2209" y="4029"/>
                  </a:lnTo>
                  <a:lnTo>
                    <a:pt x="2242" y="3997"/>
                  </a:lnTo>
                  <a:lnTo>
                    <a:pt x="2274" y="3965"/>
                  </a:lnTo>
                  <a:lnTo>
                    <a:pt x="2307" y="3965"/>
                  </a:lnTo>
                  <a:lnTo>
                    <a:pt x="2339" y="4029"/>
                  </a:lnTo>
                  <a:lnTo>
                    <a:pt x="2372" y="3997"/>
                  </a:lnTo>
                  <a:lnTo>
                    <a:pt x="2437" y="4029"/>
                  </a:lnTo>
                  <a:lnTo>
                    <a:pt x="2632" y="4029"/>
                  </a:lnTo>
                  <a:lnTo>
                    <a:pt x="2664" y="3997"/>
                  </a:lnTo>
                  <a:lnTo>
                    <a:pt x="2729" y="4029"/>
                  </a:lnTo>
                  <a:lnTo>
                    <a:pt x="2762" y="4062"/>
                  </a:lnTo>
                  <a:lnTo>
                    <a:pt x="2989" y="3965"/>
                  </a:lnTo>
                  <a:lnTo>
                    <a:pt x="2989" y="3997"/>
                  </a:lnTo>
                  <a:lnTo>
                    <a:pt x="3022" y="3997"/>
                  </a:lnTo>
                  <a:lnTo>
                    <a:pt x="3022" y="3965"/>
                  </a:lnTo>
                  <a:lnTo>
                    <a:pt x="3054" y="3997"/>
                  </a:lnTo>
                  <a:lnTo>
                    <a:pt x="3054" y="3932"/>
                  </a:lnTo>
                  <a:lnTo>
                    <a:pt x="3379" y="3932"/>
                  </a:lnTo>
                  <a:lnTo>
                    <a:pt x="3477" y="3867"/>
                  </a:lnTo>
                  <a:lnTo>
                    <a:pt x="3509" y="3900"/>
                  </a:lnTo>
                  <a:lnTo>
                    <a:pt x="3509" y="3867"/>
                  </a:lnTo>
                  <a:lnTo>
                    <a:pt x="3769" y="3737"/>
                  </a:lnTo>
                  <a:lnTo>
                    <a:pt x="3964" y="3542"/>
                  </a:lnTo>
                  <a:lnTo>
                    <a:pt x="3996" y="3445"/>
                  </a:lnTo>
                  <a:lnTo>
                    <a:pt x="4029" y="3347"/>
                  </a:lnTo>
                  <a:lnTo>
                    <a:pt x="4029" y="3380"/>
                  </a:lnTo>
                  <a:lnTo>
                    <a:pt x="4094" y="3185"/>
                  </a:lnTo>
                  <a:lnTo>
                    <a:pt x="4191" y="3022"/>
                  </a:lnTo>
                  <a:lnTo>
                    <a:pt x="4224" y="3022"/>
                  </a:lnTo>
                  <a:lnTo>
                    <a:pt x="4191" y="2990"/>
                  </a:lnTo>
                  <a:lnTo>
                    <a:pt x="4224" y="2990"/>
                  </a:lnTo>
                  <a:lnTo>
                    <a:pt x="4256" y="2925"/>
                  </a:lnTo>
                  <a:lnTo>
                    <a:pt x="4191" y="2957"/>
                  </a:lnTo>
                  <a:lnTo>
                    <a:pt x="4191" y="2925"/>
                  </a:lnTo>
                  <a:lnTo>
                    <a:pt x="4224" y="2892"/>
                  </a:lnTo>
                  <a:lnTo>
                    <a:pt x="4256" y="2860"/>
                  </a:lnTo>
                  <a:lnTo>
                    <a:pt x="4224" y="2795"/>
                  </a:lnTo>
                  <a:lnTo>
                    <a:pt x="4256" y="2795"/>
                  </a:lnTo>
                  <a:lnTo>
                    <a:pt x="4224" y="2762"/>
                  </a:lnTo>
                  <a:lnTo>
                    <a:pt x="4289" y="2762"/>
                  </a:lnTo>
                  <a:lnTo>
                    <a:pt x="4256" y="2697"/>
                  </a:lnTo>
                  <a:lnTo>
                    <a:pt x="4224" y="2632"/>
                  </a:lnTo>
                  <a:lnTo>
                    <a:pt x="4256" y="2632"/>
                  </a:lnTo>
                  <a:lnTo>
                    <a:pt x="4289" y="2437"/>
                  </a:lnTo>
                  <a:lnTo>
                    <a:pt x="4289" y="2437"/>
                  </a:lnTo>
                  <a:lnTo>
                    <a:pt x="4256" y="2470"/>
                  </a:lnTo>
                  <a:lnTo>
                    <a:pt x="4224" y="2437"/>
                  </a:lnTo>
                  <a:lnTo>
                    <a:pt x="4224" y="2373"/>
                  </a:lnTo>
                  <a:lnTo>
                    <a:pt x="4256" y="2405"/>
                  </a:lnTo>
                  <a:lnTo>
                    <a:pt x="4321" y="2373"/>
                  </a:lnTo>
                  <a:lnTo>
                    <a:pt x="4289" y="2340"/>
                  </a:lnTo>
                  <a:lnTo>
                    <a:pt x="4289" y="2373"/>
                  </a:lnTo>
                  <a:lnTo>
                    <a:pt x="4256" y="2373"/>
                  </a:lnTo>
                  <a:lnTo>
                    <a:pt x="4224" y="2308"/>
                  </a:lnTo>
                  <a:lnTo>
                    <a:pt x="4224" y="2243"/>
                  </a:lnTo>
                  <a:lnTo>
                    <a:pt x="4256" y="2210"/>
                  </a:lnTo>
                  <a:lnTo>
                    <a:pt x="4289" y="2145"/>
                  </a:lnTo>
                  <a:lnTo>
                    <a:pt x="4256" y="2113"/>
                  </a:lnTo>
                  <a:lnTo>
                    <a:pt x="4191" y="2113"/>
                  </a:lnTo>
                  <a:lnTo>
                    <a:pt x="4191" y="2080"/>
                  </a:lnTo>
                  <a:lnTo>
                    <a:pt x="4224" y="2048"/>
                  </a:lnTo>
                  <a:lnTo>
                    <a:pt x="4224" y="2015"/>
                  </a:lnTo>
                  <a:lnTo>
                    <a:pt x="4224" y="1950"/>
                  </a:lnTo>
                  <a:lnTo>
                    <a:pt x="4191" y="1918"/>
                  </a:lnTo>
                  <a:lnTo>
                    <a:pt x="4191" y="1885"/>
                  </a:lnTo>
                  <a:lnTo>
                    <a:pt x="4159" y="1820"/>
                  </a:lnTo>
                  <a:lnTo>
                    <a:pt x="4126" y="1820"/>
                  </a:lnTo>
                  <a:lnTo>
                    <a:pt x="4159" y="1755"/>
                  </a:lnTo>
                  <a:lnTo>
                    <a:pt x="4061" y="1755"/>
                  </a:lnTo>
                  <a:lnTo>
                    <a:pt x="4094" y="1690"/>
                  </a:lnTo>
                  <a:lnTo>
                    <a:pt x="4159" y="1658"/>
                  </a:lnTo>
                  <a:lnTo>
                    <a:pt x="4061" y="1690"/>
                  </a:lnTo>
                  <a:lnTo>
                    <a:pt x="4029" y="1528"/>
                  </a:lnTo>
                  <a:lnTo>
                    <a:pt x="3964" y="1398"/>
                  </a:lnTo>
                  <a:lnTo>
                    <a:pt x="3899" y="1235"/>
                  </a:lnTo>
                  <a:lnTo>
                    <a:pt x="3866" y="1105"/>
                  </a:lnTo>
                  <a:lnTo>
                    <a:pt x="3737" y="1008"/>
                  </a:lnTo>
                  <a:lnTo>
                    <a:pt x="3672" y="910"/>
                  </a:lnTo>
                  <a:lnTo>
                    <a:pt x="3639" y="813"/>
                  </a:lnTo>
                  <a:lnTo>
                    <a:pt x="3639" y="910"/>
                  </a:lnTo>
                  <a:lnTo>
                    <a:pt x="3607" y="878"/>
                  </a:lnTo>
                  <a:lnTo>
                    <a:pt x="3542" y="716"/>
                  </a:lnTo>
                  <a:lnTo>
                    <a:pt x="3477" y="651"/>
                  </a:lnTo>
                  <a:lnTo>
                    <a:pt x="3412" y="586"/>
                  </a:lnTo>
                  <a:lnTo>
                    <a:pt x="3347" y="586"/>
                  </a:lnTo>
                  <a:lnTo>
                    <a:pt x="3347" y="521"/>
                  </a:lnTo>
                  <a:lnTo>
                    <a:pt x="3379" y="488"/>
                  </a:lnTo>
                  <a:lnTo>
                    <a:pt x="3347" y="488"/>
                  </a:lnTo>
                  <a:lnTo>
                    <a:pt x="3379" y="456"/>
                  </a:lnTo>
                  <a:lnTo>
                    <a:pt x="3282" y="423"/>
                  </a:lnTo>
                  <a:lnTo>
                    <a:pt x="3152" y="391"/>
                  </a:lnTo>
                  <a:lnTo>
                    <a:pt x="3184" y="358"/>
                  </a:lnTo>
                  <a:lnTo>
                    <a:pt x="3152" y="326"/>
                  </a:lnTo>
                  <a:lnTo>
                    <a:pt x="3119" y="358"/>
                  </a:lnTo>
                  <a:lnTo>
                    <a:pt x="3119" y="293"/>
                  </a:lnTo>
                  <a:lnTo>
                    <a:pt x="3119" y="261"/>
                  </a:lnTo>
                  <a:lnTo>
                    <a:pt x="3087" y="261"/>
                  </a:lnTo>
                  <a:lnTo>
                    <a:pt x="3087" y="228"/>
                  </a:lnTo>
                  <a:lnTo>
                    <a:pt x="3022" y="163"/>
                  </a:lnTo>
                  <a:lnTo>
                    <a:pt x="3022" y="131"/>
                  </a:lnTo>
                  <a:lnTo>
                    <a:pt x="3022" y="66"/>
                  </a:lnTo>
                  <a:lnTo>
                    <a:pt x="28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846375" y="3786675"/>
              <a:ext cx="825" cy="850"/>
            </a:xfrm>
            <a:custGeom>
              <a:rect b="b" l="l" r="r" t="t"/>
              <a:pathLst>
                <a:path extrusionOk="0" h="34" w="33">
                  <a:moveTo>
                    <a:pt x="0" y="1"/>
                  </a:moveTo>
                  <a:lnTo>
                    <a:pt x="0" y="3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868300" y="37964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1873975" y="37964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1831750" y="3783450"/>
              <a:ext cx="825" cy="825"/>
            </a:xfrm>
            <a:custGeom>
              <a:rect b="b" l="l" r="r" t="t"/>
              <a:pathLst>
                <a:path extrusionOk="0" h="33" w="33">
                  <a:moveTo>
                    <a:pt x="0" y="32"/>
                  </a:moveTo>
                  <a:lnTo>
                    <a:pt x="0" y="32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1840675" y="3787500"/>
              <a:ext cx="850" cy="25"/>
            </a:xfrm>
            <a:custGeom>
              <a:rect b="b" l="l" r="r" t="t"/>
              <a:pathLst>
                <a:path extrusionOk="0" h="1" w="34">
                  <a:moveTo>
                    <a:pt x="1" y="0"/>
                  </a:moveTo>
                  <a:lnTo>
                    <a:pt x="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1787900" y="3929650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1857750" y="397432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1817950" y="3946700"/>
              <a:ext cx="825" cy="25"/>
            </a:xfrm>
            <a:custGeom>
              <a:rect b="b" l="l" r="r" t="t"/>
              <a:pathLst>
                <a:path extrusionOk="0" h="1" w="33">
                  <a:moveTo>
                    <a:pt x="0" y="0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21100" y="4018175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1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951150" y="4003550"/>
              <a:ext cx="850" cy="25"/>
            </a:xfrm>
            <a:custGeom>
              <a:rect b="b" l="l" r="r" t="t"/>
              <a:pathLst>
                <a:path extrusionOk="0" h="1" w="34">
                  <a:moveTo>
                    <a:pt x="1" y="1"/>
                  </a:move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988525" y="4063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990950" y="4066100"/>
              <a:ext cx="850" cy="825"/>
            </a:xfrm>
            <a:custGeom>
              <a:rect b="b" l="l" r="r" t="t"/>
              <a:pathLst>
                <a:path extrusionOk="0" h="33" w="34">
                  <a:moveTo>
                    <a:pt x="33" y="33"/>
                  </a:moveTo>
                  <a:lnTo>
                    <a:pt x="33" y="33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" y="33"/>
                  </a:lnTo>
                  <a:lnTo>
                    <a:pt x="33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2032375" y="4088025"/>
              <a:ext cx="850" cy="2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814700" y="3944275"/>
              <a:ext cx="825" cy="0"/>
            </a:xfrm>
            <a:custGeom>
              <a:rect b="b" l="l" r="r" t="t"/>
              <a:pathLst>
                <a:path extrusionOk="0" h="0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1852875" y="3942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1851250" y="3942650"/>
              <a:ext cx="1650" cy="25"/>
            </a:xfrm>
            <a:custGeom>
              <a:rect b="b" l="l" r="r" t="t"/>
              <a:pathLst>
                <a:path extrusionOk="0" h="1" w="66">
                  <a:moveTo>
                    <a:pt x="0" y="0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1856125" y="3945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1826875" y="392557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1"/>
                  </a:moveTo>
                  <a:lnTo>
                    <a:pt x="1" y="3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1833375" y="3929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1871550" y="3952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1784650" y="3906900"/>
              <a:ext cx="312725" cy="199025"/>
            </a:xfrm>
            <a:custGeom>
              <a:rect b="b" l="l" r="r" t="t"/>
              <a:pathLst>
                <a:path extrusionOk="0" h="7961" w="12509">
                  <a:moveTo>
                    <a:pt x="1300" y="553"/>
                  </a:moveTo>
                  <a:lnTo>
                    <a:pt x="1300" y="585"/>
                  </a:lnTo>
                  <a:lnTo>
                    <a:pt x="1332" y="553"/>
                  </a:lnTo>
                  <a:close/>
                  <a:moveTo>
                    <a:pt x="195" y="910"/>
                  </a:moveTo>
                  <a:lnTo>
                    <a:pt x="170" y="935"/>
                  </a:lnTo>
                  <a:lnTo>
                    <a:pt x="195" y="910"/>
                  </a:lnTo>
                  <a:close/>
                  <a:moveTo>
                    <a:pt x="2014" y="878"/>
                  </a:moveTo>
                  <a:lnTo>
                    <a:pt x="2047" y="910"/>
                  </a:lnTo>
                  <a:lnTo>
                    <a:pt x="2112" y="910"/>
                  </a:lnTo>
                  <a:lnTo>
                    <a:pt x="2177" y="975"/>
                  </a:lnTo>
                  <a:lnTo>
                    <a:pt x="2177" y="943"/>
                  </a:lnTo>
                  <a:lnTo>
                    <a:pt x="2112" y="878"/>
                  </a:lnTo>
                  <a:close/>
                  <a:moveTo>
                    <a:pt x="2729" y="1430"/>
                  </a:moveTo>
                  <a:lnTo>
                    <a:pt x="2729" y="1495"/>
                  </a:lnTo>
                  <a:lnTo>
                    <a:pt x="2697" y="1495"/>
                  </a:lnTo>
                  <a:lnTo>
                    <a:pt x="2664" y="1527"/>
                  </a:lnTo>
                  <a:lnTo>
                    <a:pt x="2697" y="1527"/>
                  </a:lnTo>
                  <a:lnTo>
                    <a:pt x="2729" y="1560"/>
                  </a:lnTo>
                  <a:lnTo>
                    <a:pt x="2794" y="1495"/>
                  </a:lnTo>
                  <a:lnTo>
                    <a:pt x="2892" y="1463"/>
                  </a:lnTo>
                  <a:lnTo>
                    <a:pt x="2827" y="1463"/>
                  </a:lnTo>
                  <a:lnTo>
                    <a:pt x="2827" y="1430"/>
                  </a:lnTo>
                  <a:lnTo>
                    <a:pt x="2794" y="1463"/>
                  </a:lnTo>
                  <a:lnTo>
                    <a:pt x="2729" y="1430"/>
                  </a:lnTo>
                  <a:close/>
                  <a:moveTo>
                    <a:pt x="3931" y="2047"/>
                  </a:moveTo>
                  <a:lnTo>
                    <a:pt x="3931" y="2080"/>
                  </a:lnTo>
                  <a:lnTo>
                    <a:pt x="4029" y="2080"/>
                  </a:lnTo>
                  <a:lnTo>
                    <a:pt x="3931" y="2047"/>
                  </a:lnTo>
                  <a:close/>
                  <a:moveTo>
                    <a:pt x="6076" y="3412"/>
                  </a:moveTo>
                  <a:lnTo>
                    <a:pt x="6076" y="3444"/>
                  </a:lnTo>
                  <a:lnTo>
                    <a:pt x="6206" y="3444"/>
                  </a:lnTo>
                  <a:lnTo>
                    <a:pt x="6108" y="3412"/>
                  </a:lnTo>
                  <a:close/>
                  <a:moveTo>
                    <a:pt x="7245" y="4257"/>
                  </a:moveTo>
                  <a:lnTo>
                    <a:pt x="7278" y="4289"/>
                  </a:lnTo>
                  <a:lnTo>
                    <a:pt x="7310" y="4289"/>
                  </a:lnTo>
                  <a:lnTo>
                    <a:pt x="7278" y="4257"/>
                  </a:lnTo>
                  <a:close/>
                  <a:moveTo>
                    <a:pt x="11696" y="6888"/>
                  </a:moveTo>
                  <a:lnTo>
                    <a:pt x="11729" y="6921"/>
                  </a:lnTo>
                  <a:lnTo>
                    <a:pt x="11729" y="6888"/>
                  </a:lnTo>
                  <a:close/>
                  <a:moveTo>
                    <a:pt x="0" y="0"/>
                  </a:moveTo>
                  <a:lnTo>
                    <a:pt x="0" y="390"/>
                  </a:lnTo>
                  <a:lnTo>
                    <a:pt x="33" y="780"/>
                  </a:lnTo>
                  <a:lnTo>
                    <a:pt x="33" y="813"/>
                  </a:lnTo>
                  <a:lnTo>
                    <a:pt x="65" y="813"/>
                  </a:lnTo>
                  <a:lnTo>
                    <a:pt x="98" y="845"/>
                  </a:lnTo>
                  <a:lnTo>
                    <a:pt x="130" y="878"/>
                  </a:lnTo>
                  <a:lnTo>
                    <a:pt x="163" y="878"/>
                  </a:lnTo>
                  <a:lnTo>
                    <a:pt x="163" y="910"/>
                  </a:lnTo>
                  <a:lnTo>
                    <a:pt x="195" y="910"/>
                  </a:lnTo>
                  <a:lnTo>
                    <a:pt x="227" y="878"/>
                  </a:lnTo>
                  <a:lnTo>
                    <a:pt x="227" y="943"/>
                  </a:lnTo>
                  <a:lnTo>
                    <a:pt x="260" y="943"/>
                  </a:lnTo>
                  <a:lnTo>
                    <a:pt x="260" y="975"/>
                  </a:lnTo>
                  <a:lnTo>
                    <a:pt x="292" y="1008"/>
                  </a:lnTo>
                  <a:lnTo>
                    <a:pt x="325" y="1040"/>
                  </a:lnTo>
                  <a:lnTo>
                    <a:pt x="357" y="1105"/>
                  </a:lnTo>
                  <a:lnTo>
                    <a:pt x="390" y="1040"/>
                  </a:lnTo>
                  <a:lnTo>
                    <a:pt x="520" y="1040"/>
                  </a:lnTo>
                  <a:lnTo>
                    <a:pt x="617" y="1138"/>
                  </a:lnTo>
                  <a:lnTo>
                    <a:pt x="715" y="1235"/>
                  </a:lnTo>
                  <a:lnTo>
                    <a:pt x="845" y="1268"/>
                  </a:lnTo>
                  <a:lnTo>
                    <a:pt x="812" y="1333"/>
                  </a:lnTo>
                  <a:lnTo>
                    <a:pt x="812" y="1333"/>
                  </a:lnTo>
                  <a:lnTo>
                    <a:pt x="910" y="1300"/>
                  </a:lnTo>
                  <a:lnTo>
                    <a:pt x="910" y="1333"/>
                  </a:lnTo>
                  <a:lnTo>
                    <a:pt x="877" y="1365"/>
                  </a:lnTo>
                  <a:lnTo>
                    <a:pt x="910" y="1365"/>
                  </a:lnTo>
                  <a:lnTo>
                    <a:pt x="942" y="1333"/>
                  </a:lnTo>
                  <a:lnTo>
                    <a:pt x="1007" y="1333"/>
                  </a:lnTo>
                  <a:lnTo>
                    <a:pt x="1040" y="1365"/>
                  </a:lnTo>
                  <a:lnTo>
                    <a:pt x="975" y="1365"/>
                  </a:lnTo>
                  <a:lnTo>
                    <a:pt x="1105" y="1430"/>
                  </a:lnTo>
                  <a:lnTo>
                    <a:pt x="1202" y="1495"/>
                  </a:lnTo>
                  <a:lnTo>
                    <a:pt x="1235" y="1463"/>
                  </a:lnTo>
                  <a:lnTo>
                    <a:pt x="1300" y="1527"/>
                  </a:lnTo>
                  <a:lnTo>
                    <a:pt x="1397" y="1560"/>
                  </a:lnTo>
                  <a:lnTo>
                    <a:pt x="1365" y="1592"/>
                  </a:lnTo>
                  <a:lnTo>
                    <a:pt x="1397" y="1592"/>
                  </a:lnTo>
                  <a:lnTo>
                    <a:pt x="1430" y="1625"/>
                  </a:lnTo>
                  <a:lnTo>
                    <a:pt x="1397" y="1625"/>
                  </a:lnTo>
                  <a:lnTo>
                    <a:pt x="1462" y="1690"/>
                  </a:lnTo>
                  <a:lnTo>
                    <a:pt x="1495" y="1690"/>
                  </a:lnTo>
                  <a:lnTo>
                    <a:pt x="1495" y="1722"/>
                  </a:lnTo>
                  <a:lnTo>
                    <a:pt x="1527" y="1690"/>
                  </a:lnTo>
                  <a:lnTo>
                    <a:pt x="1560" y="1690"/>
                  </a:lnTo>
                  <a:lnTo>
                    <a:pt x="1592" y="1755"/>
                  </a:lnTo>
                  <a:lnTo>
                    <a:pt x="1625" y="1755"/>
                  </a:lnTo>
                  <a:lnTo>
                    <a:pt x="1690" y="1787"/>
                  </a:lnTo>
                  <a:lnTo>
                    <a:pt x="1722" y="1820"/>
                  </a:lnTo>
                  <a:lnTo>
                    <a:pt x="1787" y="1820"/>
                  </a:lnTo>
                  <a:lnTo>
                    <a:pt x="1755" y="1852"/>
                  </a:lnTo>
                  <a:lnTo>
                    <a:pt x="1917" y="1885"/>
                  </a:lnTo>
                  <a:lnTo>
                    <a:pt x="1917" y="1917"/>
                  </a:lnTo>
                  <a:lnTo>
                    <a:pt x="1949" y="1950"/>
                  </a:lnTo>
                  <a:lnTo>
                    <a:pt x="2014" y="1982"/>
                  </a:lnTo>
                  <a:lnTo>
                    <a:pt x="2047" y="1982"/>
                  </a:lnTo>
                  <a:lnTo>
                    <a:pt x="2079" y="2015"/>
                  </a:lnTo>
                  <a:lnTo>
                    <a:pt x="2079" y="2047"/>
                  </a:lnTo>
                  <a:lnTo>
                    <a:pt x="2112" y="2047"/>
                  </a:lnTo>
                  <a:lnTo>
                    <a:pt x="2079" y="2080"/>
                  </a:lnTo>
                  <a:lnTo>
                    <a:pt x="2144" y="2080"/>
                  </a:lnTo>
                  <a:lnTo>
                    <a:pt x="2177" y="2047"/>
                  </a:lnTo>
                  <a:lnTo>
                    <a:pt x="2242" y="2080"/>
                  </a:lnTo>
                  <a:lnTo>
                    <a:pt x="2242" y="2112"/>
                  </a:lnTo>
                  <a:lnTo>
                    <a:pt x="2242" y="2145"/>
                  </a:lnTo>
                  <a:lnTo>
                    <a:pt x="2307" y="2210"/>
                  </a:lnTo>
                  <a:lnTo>
                    <a:pt x="2339" y="2275"/>
                  </a:lnTo>
                  <a:lnTo>
                    <a:pt x="2372" y="2340"/>
                  </a:lnTo>
                  <a:lnTo>
                    <a:pt x="2437" y="2340"/>
                  </a:lnTo>
                  <a:lnTo>
                    <a:pt x="2502" y="2405"/>
                  </a:lnTo>
                  <a:lnTo>
                    <a:pt x="2469" y="2405"/>
                  </a:lnTo>
                  <a:lnTo>
                    <a:pt x="2599" y="2437"/>
                  </a:lnTo>
                  <a:lnTo>
                    <a:pt x="2567" y="2437"/>
                  </a:lnTo>
                  <a:lnTo>
                    <a:pt x="2827" y="2600"/>
                  </a:lnTo>
                  <a:lnTo>
                    <a:pt x="2794" y="2600"/>
                  </a:lnTo>
                  <a:lnTo>
                    <a:pt x="2859" y="2632"/>
                  </a:lnTo>
                  <a:lnTo>
                    <a:pt x="2892" y="2665"/>
                  </a:lnTo>
                  <a:lnTo>
                    <a:pt x="2924" y="2697"/>
                  </a:lnTo>
                  <a:lnTo>
                    <a:pt x="2957" y="2697"/>
                  </a:lnTo>
                  <a:lnTo>
                    <a:pt x="3022" y="2762"/>
                  </a:lnTo>
                  <a:lnTo>
                    <a:pt x="3054" y="2795"/>
                  </a:lnTo>
                  <a:lnTo>
                    <a:pt x="3087" y="2860"/>
                  </a:lnTo>
                  <a:lnTo>
                    <a:pt x="3152" y="2860"/>
                  </a:lnTo>
                  <a:lnTo>
                    <a:pt x="3184" y="2827"/>
                  </a:lnTo>
                  <a:lnTo>
                    <a:pt x="3217" y="2860"/>
                  </a:lnTo>
                  <a:lnTo>
                    <a:pt x="3217" y="2892"/>
                  </a:lnTo>
                  <a:lnTo>
                    <a:pt x="3217" y="2925"/>
                  </a:lnTo>
                  <a:lnTo>
                    <a:pt x="3282" y="2925"/>
                  </a:lnTo>
                  <a:lnTo>
                    <a:pt x="3347" y="2990"/>
                  </a:lnTo>
                  <a:lnTo>
                    <a:pt x="3444" y="3022"/>
                  </a:lnTo>
                  <a:lnTo>
                    <a:pt x="3412" y="3055"/>
                  </a:lnTo>
                  <a:lnTo>
                    <a:pt x="3476" y="3055"/>
                  </a:lnTo>
                  <a:lnTo>
                    <a:pt x="3509" y="3087"/>
                  </a:lnTo>
                  <a:lnTo>
                    <a:pt x="3509" y="3119"/>
                  </a:lnTo>
                  <a:lnTo>
                    <a:pt x="3574" y="3119"/>
                  </a:lnTo>
                  <a:lnTo>
                    <a:pt x="3639" y="3152"/>
                  </a:lnTo>
                  <a:lnTo>
                    <a:pt x="3639" y="3184"/>
                  </a:lnTo>
                  <a:lnTo>
                    <a:pt x="3639" y="3217"/>
                  </a:lnTo>
                  <a:lnTo>
                    <a:pt x="3899" y="3314"/>
                  </a:lnTo>
                  <a:lnTo>
                    <a:pt x="3899" y="3347"/>
                  </a:lnTo>
                  <a:lnTo>
                    <a:pt x="3931" y="3347"/>
                  </a:lnTo>
                  <a:lnTo>
                    <a:pt x="3964" y="3379"/>
                  </a:lnTo>
                  <a:lnTo>
                    <a:pt x="3964" y="3347"/>
                  </a:lnTo>
                  <a:lnTo>
                    <a:pt x="4061" y="3412"/>
                  </a:lnTo>
                  <a:lnTo>
                    <a:pt x="4126" y="3509"/>
                  </a:lnTo>
                  <a:lnTo>
                    <a:pt x="4224" y="3607"/>
                  </a:lnTo>
                  <a:lnTo>
                    <a:pt x="4321" y="3704"/>
                  </a:lnTo>
                  <a:lnTo>
                    <a:pt x="4289" y="3737"/>
                  </a:lnTo>
                  <a:lnTo>
                    <a:pt x="4289" y="3737"/>
                  </a:lnTo>
                  <a:lnTo>
                    <a:pt x="4354" y="3704"/>
                  </a:lnTo>
                  <a:lnTo>
                    <a:pt x="4744" y="4029"/>
                  </a:lnTo>
                  <a:lnTo>
                    <a:pt x="4841" y="4062"/>
                  </a:lnTo>
                  <a:lnTo>
                    <a:pt x="4939" y="4094"/>
                  </a:lnTo>
                  <a:lnTo>
                    <a:pt x="5101" y="4192"/>
                  </a:lnTo>
                  <a:lnTo>
                    <a:pt x="5263" y="4322"/>
                  </a:lnTo>
                  <a:lnTo>
                    <a:pt x="5231" y="4354"/>
                  </a:lnTo>
                  <a:lnTo>
                    <a:pt x="5361" y="4354"/>
                  </a:lnTo>
                  <a:lnTo>
                    <a:pt x="5361" y="4387"/>
                  </a:lnTo>
                  <a:lnTo>
                    <a:pt x="5393" y="4452"/>
                  </a:lnTo>
                  <a:lnTo>
                    <a:pt x="5491" y="4452"/>
                  </a:lnTo>
                  <a:lnTo>
                    <a:pt x="5491" y="4517"/>
                  </a:lnTo>
                  <a:lnTo>
                    <a:pt x="5621" y="4517"/>
                  </a:lnTo>
                  <a:lnTo>
                    <a:pt x="5621" y="4549"/>
                  </a:lnTo>
                  <a:lnTo>
                    <a:pt x="5621" y="4582"/>
                  </a:lnTo>
                  <a:lnTo>
                    <a:pt x="5783" y="4712"/>
                  </a:lnTo>
                  <a:lnTo>
                    <a:pt x="5783" y="4679"/>
                  </a:lnTo>
                  <a:lnTo>
                    <a:pt x="5783" y="4647"/>
                  </a:lnTo>
                  <a:lnTo>
                    <a:pt x="5816" y="4647"/>
                  </a:lnTo>
                  <a:lnTo>
                    <a:pt x="5881" y="4679"/>
                  </a:lnTo>
                  <a:lnTo>
                    <a:pt x="5848" y="4712"/>
                  </a:lnTo>
                  <a:lnTo>
                    <a:pt x="5848" y="4744"/>
                  </a:lnTo>
                  <a:lnTo>
                    <a:pt x="5881" y="4712"/>
                  </a:lnTo>
                  <a:lnTo>
                    <a:pt x="5946" y="4744"/>
                  </a:lnTo>
                  <a:lnTo>
                    <a:pt x="6011" y="4776"/>
                  </a:lnTo>
                  <a:lnTo>
                    <a:pt x="5978" y="4776"/>
                  </a:lnTo>
                  <a:lnTo>
                    <a:pt x="6011" y="4809"/>
                  </a:lnTo>
                  <a:lnTo>
                    <a:pt x="6011" y="4841"/>
                  </a:lnTo>
                  <a:lnTo>
                    <a:pt x="6011" y="4874"/>
                  </a:lnTo>
                  <a:lnTo>
                    <a:pt x="6043" y="4906"/>
                  </a:lnTo>
                  <a:lnTo>
                    <a:pt x="6108" y="4906"/>
                  </a:lnTo>
                  <a:lnTo>
                    <a:pt x="6141" y="4874"/>
                  </a:lnTo>
                  <a:lnTo>
                    <a:pt x="6173" y="4906"/>
                  </a:lnTo>
                  <a:lnTo>
                    <a:pt x="6141" y="4939"/>
                  </a:lnTo>
                  <a:lnTo>
                    <a:pt x="6173" y="4939"/>
                  </a:lnTo>
                  <a:lnTo>
                    <a:pt x="6206" y="4971"/>
                  </a:lnTo>
                  <a:lnTo>
                    <a:pt x="6238" y="5036"/>
                  </a:lnTo>
                  <a:lnTo>
                    <a:pt x="6303" y="5036"/>
                  </a:lnTo>
                  <a:lnTo>
                    <a:pt x="6368" y="5069"/>
                  </a:lnTo>
                  <a:lnTo>
                    <a:pt x="6401" y="5134"/>
                  </a:lnTo>
                  <a:lnTo>
                    <a:pt x="6433" y="5101"/>
                  </a:lnTo>
                  <a:lnTo>
                    <a:pt x="6466" y="5199"/>
                  </a:lnTo>
                  <a:lnTo>
                    <a:pt x="6498" y="5134"/>
                  </a:lnTo>
                  <a:lnTo>
                    <a:pt x="6563" y="5134"/>
                  </a:lnTo>
                  <a:lnTo>
                    <a:pt x="6563" y="5199"/>
                  </a:lnTo>
                  <a:lnTo>
                    <a:pt x="6531" y="5231"/>
                  </a:lnTo>
                  <a:lnTo>
                    <a:pt x="6531" y="5231"/>
                  </a:lnTo>
                  <a:lnTo>
                    <a:pt x="6596" y="5199"/>
                  </a:lnTo>
                  <a:lnTo>
                    <a:pt x="6758" y="5329"/>
                  </a:lnTo>
                  <a:lnTo>
                    <a:pt x="6920" y="5459"/>
                  </a:lnTo>
                  <a:lnTo>
                    <a:pt x="7083" y="5589"/>
                  </a:lnTo>
                  <a:lnTo>
                    <a:pt x="7245" y="5751"/>
                  </a:lnTo>
                  <a:lnTo>
                    <a:pt x="7440" y="5816"/>
                  </a:lnTo>
                  <a:lnTo>
                    <a:pt x="7603" y="5914"/>
                  </a:lnTo>
                  <a:lnTo>
                    <a:pt x="7700" y="6011"/>
                  </a:lnTo>
                  <a:lnTo>
                    <a:pt x="7635" y="5914"/>
                  </a:lnTo>
                  <a:lnTo>
                    <a:pt x="7733" y="5946"/>
                  </a:lnTo>
                  <a:lnTo>
                    <a:pt x="7928" y="6109"/>
                  </a:lnTo>
                  <a:lnTo>
                    <a:pt x="8025" y="6206"/>
                  </a:lnTo>
                  <a:lnTo>
                    <a:pt x="8155" y="6271"/>
                  </a:lnTo>
                  <a:lnTo>
                    <a:pt x="8220" y="6271"/>
                  </a:lnTo>
                  <a:lnTo>
                    <a:pt x="8253" y="6304"/>
                  </a:lnTo>
                  <a:lnTo>
                    <a:pt x="8253" y="6336"/>
                  </a:lnTo>
                  <a:lnTo>
                    <a:pt x="8318" y="6368"/>
                  </a:lnTo>
                  <a:lnTo>
                    <a:pt x="8285" y="6401"/>
                  </a:lnTo>
                  <a:lnTo>
                    <a:pt x="8447" y="6433"/>
                  </a:lnTo>
                  <a:lnTo>
                    <a:pt x="8610" y="6466"/>
                  </a:lnTo>
                  <a:lnTo>
                    <a:pt x="8610" y="6498"/>
                  </a:lnTo>
                  <a:lnTo>
                    <a:pt x="8642" y="6498"/>
                  </a:lnTo>
                  <a:lnTo>
                    <a:pt x="8642" y="6531"/>
                  </a:lnTo>
                  <a:lnTo>
                    <a:pt x="8675" y="6498"/>
                  </a:lnTo>
                  <a:lnTo>
                    <a:pt x="8707" y="6563"/>
                  </a:lnTo>
                  <a:lnTo>
                    <a:pt x="8740" y="6563"/>
                  </a:lnTo>
                  <a:lnTo>
                    <a:pt x="8740" y="6596"/>
                  </a:lnTo>
                  <a:lnTo>
                    <a:pt x="8805" y="6596"/>
                  </a:lnTo>
                  <a:lnTo>
                    <a:pt x="8772" y="6628"/>
                  </a:lnTo>
                  <a:lnTo>
                    <a:pt x="8902" y="6693"/>
                  </a:lnTo>
                  <a:lnTo>
                    <a:pt x="8967" y="6726"/>
                  </a:lnTo>
                  <a:lnTo>
                    <a:pt x="9000" y="6791"/>
                  </a:lnTo>
                  <a:lnTo>
                    <a:pt x="9130" y="6856"/>
                  </a:lnTo>
                  <a:lnTo>
                    <a:pt x="9292" y="6921"/>
                  </a:lnTo>
                  <a:lnTo>
                    <a:pt x="9617" y="7116"/>
                  </a:lnTo>
                  <a:lnTo>
                    <a:pt x="9682" y="7116"/>
                  </a:lnTo>
                  <a:lnTo>
                    <a:pt x="9780" y="7148"/>
                  </a:lnTo>
                  <a:lnTo>
                    <a:pt x="9780" y="7213"/>
                  </a:lnTo>
                  <a:lnTo>
                    <a:pt x="9910" y="7213"/>
                  </a:lnTo>
                  <a:lnTo>
                    <a:pt x="9942" y="7246"/>
                  </a:lnTo>
                  <a:lnTo>
                    <a:pt x="10007" y="7278"/>
                  </a:lnTo>
                  <a:lnTo>
                    <a:pt x="10104" y="7311"/>
                  </a:lnTo>
                  <a:lnTo>
                    <a:pt x="10137" y="7343"/>
                  </a:lnTo>
                  <a:lnTo>
                    <a:pt x="10169" y="7408"/>
                  </a:lnTo>
                  <a:lnTo>
                    <a:pt x="10202" y="7408"/>
                  </a:lnTo>
                  <a:lnTo>
                    <a:pt x="10234" y="7473"/>
                  </a:lnTo>
                  <a:lnTo>
                    <a:pt x="10494" y="7636"/>
                  </a:lnTo>
                  <a:lnTo>
                    <a:pt x="11112" y="7960"/>
                  </a:lnTo>
                  <a:lnTo>
                    <a:pt x="11826" y="7668"/>
                  </a:lnTo>
                  <a:lnTo>
                    <a:pt x="12509" y="7343"/>
                  </a:lnTo>
                  <a:lnTo>
                    <a:pt x="12476" y="7278"/>
                  </a:lnTo>
                  <a:lnTo>
                    <a:pt x="12411" y="7246"/>
                  </a:lnTo>
                  <a:lnTo>
                    <a:pt x="12411" y="7278"/>
                  </a:lnTo>
                  <a:lnTo>
                    <a:pt x="12281" y="7181"/>
                  </a:lnTo>
                  <a:lnTo>
                    <a:pt x="12119" y="7083"/>
                  </a:lnTo>
                  <a:lnTo>
                    <a:pt x="11989" y="7018"/>
                  </a:lnTo>
                  <a:lnTo>
                    <a:pt x="11826" y="6921"/>
                  </a:lnTo>
                  <a:lnTo>
                    <a:pt x="11826" y="6921"/>
                  </a:lnTo>
                  <a:lnTo>
                    <a:pt x="11859" y="6953"/>
                  </a:lnTo>
                  <a:lnTo>
                    <a:pt x="11729" y="6953"/>
                  </a:lnTo>
                  <a:lnTo>
                    <a:pt x="11729" y="6921"/>
                  </a:lnTo>
                  <a:lnTo>
                    <a:pt x="11567" y="6823"/>
                  </a:lnTo>
                  <a:lnTo>
                    <a:pt x="11372" y="6693"/>
                  </a:lnTo>
                  <a:lnTo>
                    <a:pt x="10949" y="6433"/>
                  </a:lnTo>
                  <a:lnTo>
                    <a:pt x="10657" y="6271"/>
                  </a:lnTo>
                  <a:lnTo>
                    <a:pt x="10364" y="6109"/>
                  </a:lnTo>
                  <a:lnTo>
                    <a:pt x="10072" y="5946"/>
                  </a:lnTo>
                  <a:lnTo>
                    <a:pt x="9780" y="5784"/>
                  </a:lnTo>
                  <a:lnTo>
                    <a:pt x="9812" y="5816"/>
                  </a:lnTo>
                  <a:lnTo>
                    <a:pt x="9812" y="5849"/>
                  </a:lnTo>
                  <a:lnTo>
                    <a:pt x="9747" y="5849"/>
                  </a:lnTo>
                  <a:lnTo>
                    <a:pt x="9715" y="5784"/>
                  </a:lnTo>
                  <a:lnTo>
                    <a:pt x="9682" y="5751"/>
                  </a:lnTo>
                  <a:lnTo>
                    <a:pt x="9617" y="5719"/>
                  </a:lnTo>
                  <a:lnTo>
                    <a:pt x="9520" y="5686"/>
                  </a:lnTo>
                  <a:lnTo>
                    <a:pt x="9455" y="5589"/>
                  </a:lnTo>
                  <a:lnTo>
                    <a:pt x="9292" y="5524"/>
                  </a:lnTo>
                  <a:lnTo>
                    <a:pt x="9162" y="5426"/>
                  </a:lnTo>
                  <a:lnTo>
                    <a:pt x="9032" y="5329"/>
                  </a:lnTo>
                  <a:lnTo>
                    <a:pt x="8837" y="5296"/>
                  </a:lnTo>
                  <a:lnTo>
                    <a:pt x="8870" y="5231"/>
                  </a:lnTo>
                  <a:lnTo>
                    <a:pt x="8837" y="5231"/>
                  </a:lnTo>
                  <a:lnTo>
                    <a:pt x="8805" y="5199"/>
                  </a:lnTo>
                  <a:lnTo>
                    <a:pt x="8675" y="5134"/>
                  </a:lnTo>
                  <a:lnTo>
                    <a:pt x="8577" y="5101"/>
                  </a:lnTo>
                  <a:lnTo>
                    <a:pt x="8577" y="5134"/>
                  </a:lnTo>
                  <a:lnTo>
                    <a:pt x="8545" y="5101"/>
                  </a:lnTo>
                  <a:lnTo>
                    <a:pt x="8512" y="5069"/>
                  </a:lnTo>
                  <a:lnTo>
                    <a:pt x="8447" y="5069"/>
                  </a:lnTo>
                  <a:lnTo>
                    <a:pt x="8447" y="5036"/>
                  </a:lnTo>
                  <a:lnTo>
                    <a:pt x="8415" y="5004"/>
                  </a:lnTo>
                  <a:lnTo>
                    <a:pt x="8350" y="4971"/>
                  </a:lnTo>
                  <a:lnTo>
                    <a:pt x="8318" y="4939"/>
                  </a:lnTo>
                  <a:lnTo>
                    <a:pt x="8188" y="4874"/>
                  </a:lnTo>
                  <a:lnTo>
                    <a:pt x="8058" y="4809"/>
                  </a:lnTo>
                  <a:lnTo>
                    <a:pt x="8025" y="4776"/>
                  </a:lnTo>
                  <a:lnTo>
                    <a:pt x="7993" y="4744"/>
                  </a:lnTo>
                  <a:lnTo>
                    <a:pt x="7895" y="4647"/>
                  </a:lnTo>
                  <a:lnTo>
                    <a:pt x="7668" y="4517"/>
                  </a:lnTo>
                  <a:lnTo>
                    <a:pt x="7440" y="4354"/>
                  </a:lnTo>
                  <a:lnTo>
                    <a:pt x="7408" y="4387"/>
                  </a:lnTo>
                  <a:lnTo>
                    <a:pt x="7375" y="4354"/>
                  </a:lnTo>
                  <a:lnTo>
                    <a:pt x="7375" y="4322"/>
                  </a:lnTo>
                  <a:lnTo>
                    <a:pt x="7310" y="4289"/>
                  </a:lnTo>
                  <a:lnTo>
                    <a:pt x="7310" y="4322"/>
                  </a:lnTo>
                  <a:lnTo>
                    <a:pt x="7245" y="4322"/>
                  </a:lnTo>
                  <a:lnTo>
                    <a:pt x="7245" y="4289"/>
                  </a:lnTo>
                  <a:lnTo>
                    <a:pt x="7180" y="4289"/>
                  </a:lnTo>
                  <a:lnTo>
                    <a:pt x="7213" y="4192"/>
                  </a:lnTo>
                  <a:lnTo>
                    <a:pt x="7018" y="4094"/>
                  </a:lnTo>
                  <a:lnTo>
                    <a:pt x="6920" y="4062"/>
                  </a:lnTo>
                  <a:lnTo>
                    <a:pt x="6823" y="3997"/>
                  </a:lnTo>
                  <a:lnTo>
                    <a:pt x="6823" y="3964"/>
                  </a:lnTo>
                  <a:lnTo>
                    <a:pt x="6790" y="3932"/>
                  </a:lnTo>
                  <a:lnTo>
                    <a:pt x="6758" y="3899"/>
                  </a:lnTo>
                  <a:lnTo>
                    <a:pt x="6790" y="3867"/>
                  </a:lnTo>
                  <a:lnTo>
                    <a:pt x="6726" y="3867"/>
                  </a:lnTo>
                  <a:lnTo>
                    <a:pt x="6726" y="3899"/>
                  </a:lnTo>
                  <a:lnTo>
                    <a:pt x="6726" y="3932"/>
                  </a:lnTo>
                  <a:lnTo>
                    <a:pt x="6693" y="3964"/>
                  </a:lnTo>
                  <a:lnTo>
                    <a:pt x="6628" y="3932"/>
                  </a:lnTo>
                  <a:lnTo>
                    <a:pt x="6661" y="3899"/>
                  </a:lnTo>
                  <a:lnTo>
                    <a:pt x="6661" y="3867"/>
                  </a:lnTo>
                  <a:lnTo>
                    <a:pt x="6596" y="3834"/>
                  </a:lnTo>
                  <a:lnTo>
                    <a:pt x="6628" y="3834"/>
                  </a:lnTo>
                  <a:lnTo>
                    <a:pt x="6531" y="3769"/>
                  </a:lnTo>
                  <a:lnTo>
                    <a:pt x="6466" y="3704"/>
                  </a:lnTo>
                  <a:lnTo>
                    <a:pt x="6401" y="3639"/>
                  </a:lnTo>
                  <a:lnTo>
                    <a:pt x="6336" y="3607"/>
                  </a:lnTo>
                  <a:lnTo>
                    <a:pt x="6336" y="3639"/>
                  </a:lnTo>
                  <a:lnTo>
                    <a:pt x="6336" y="3672"/>
                  </a:lnTo>
                  <a:lnTo>
                    <a:pt x="6271" y="3639"/>
                  </a:lnTo>
                  <a:lnTo>
                    <a:pt x="6238" y="3607"/>
                  </a:lnTo>
                  <a:lnTo>
                    <a:pt x="6206" y="3542"/>
                  </a:lnTo>
                  <a:lnTo>
                    <a:pt x="6173" y="3509"/>
                  </a:lnTo>
                  <a:lnTo>
                    <a:pt x="6141" y="3509"/>
                  </a:lnTo>
                  <a:lnTo>
                    <a:pt x="6076" y="3444"/>
                  </a:lnTo>
                  <a:lnTo>
                    <a:pt x="6011" y="3379"/>
                  </a:lnTo>
                  <a:lnTo>
                    <a:pt x="5978" y="3412"/>
                  </a:lnTo>
                  <a:lnTo>
                    <a:pt x="5913" y="3314"/>
                  </a:lnTo>
                  <a:lnTo>
                    <a:pt x="5783" y="3217"/>
                  </a:lnTo>
                  <a:lnTo>
                    <a:pt x="5816" y="3184"/>
                  </a:lnTo>
                  <a:lnTo>
                    <a:pt x="5783" y="3184"/>
                  </a:lnTo>
                  <a:lnTo>
                    <a:pt x="5751" y="3152"/>
                  </a:lnTo>
                  <a:lnTo>
                    <a:pt x="5751" y="3119"/>
                  </a:lnTo>
                  <a:lnTo>
                    <a:pt x="5686" y="3087"/>
                  </a:lnTo>
                  <a:lnTo>
                    <a:pt x="5328" y="2860"/>
                  </a:lnTo>
                  <a:lnTo>
                    <a:pt x="5133" y="2762"/>
                  </a:lnTo>
                  <a:lnTo>
                    <a:pt x="4971" y="2632"/>
                  </a:lnTo>
                  <a:lnTo>
                    <a:pt x="4906" y="2665"/>
                  </a:lnTo>
                  <a:lnTo>
                    <a:pt x="4874" y="2632"/>
                  </a:lnTo>
                  <a:lnTo>
                    <a:pt x="4744" y="2600"/>
                  </a:lnTo>
                  <a:lnTo>
                    <a:pt x="4809" y="2502"/>
                  </a:lnTo>
                  <a:lnTo>
                    <a:pt x="4711" y="2502"/>
                  </a:lnTo>
                  <a:lnTo>
                    <a:pt x="4679" y="2470"/>
                  </a:lnTo>
                  <a:lnTo>
                    <a:pt x="4646" y="2437"/>
                  </a:lnTo>
                  <a:lnTo>
                    <a:pt x="4646" y="2405"/>
                  </a:lnTo>
                  <a:lnTo>
                    <a:pt x="4711" y="2405"/>
                  </a:lnTo>
                  <a:lnTo>
                    <a:pt x="4484" y="2242"/>
                  </a:lnTo>
                  <a:lnTo>
                    <a:pt x="4419" y="2242"/>
                  </a:lnTo>
                  <a:lnTo>
                    <a:pt x="4386" y="2210"/>
                  </a:lnTo>
                  <a:lnTo>
                    <a:pt x="4419" y="2210"/>
                  </a:lnTo>
                  <a:lnTo>
                    <a:pt x="4354" y="2145"/>
                  </a:lnTo>
                  <a:lnTo>
                    <a:pt x="4321" y="2112"/>
                  </a:lnTo>
                  <a:lnTo>
                    <a:pt x="4061" y="2112"/>
                  </a:lnTo>
                  <a:lnTo>
                    <a:pt x="3996" y="2080"/>
                  </a:lnTo>
                  <a:lnTo>
                    <a:pt x="3996" y="2112"/>
                  </a:lnTo>
                  <a:lnTo>
                    <a:pt x="3931" y="2112"/>
                  </a:lnTo>
                  <a:lnTo>
                    <a:pt x="3899" y="2145"/>
                  </a:lnTo>
                  <a:lnTo>
                    <a:pt x="3866" y="2112"/>
                  </a:lnTo>
                  <a:lnTo>
                    <a:pt x="3801" y="2112"/>
                  </a:lnTo>
                  <a:lnTo>
                    <a:pt x="3769" y="2047"/>
                  </a:lnTo>
                  <a:lnTo>
                    <a:pt x="3736" y="2015"/>
                  </a:lnTo>
                  <a:lnTo>
                    <a:pt x="3704" y="1982"/>
                  </a:lnTo>
                  <a:lnTo>
                    <a:pt x="3671" y="1917"/>
                  </a:lnTo>
                  <a:lnTo>
                    <a:pt x="3606" y="1950"/>
                  </a:lnTo>
                  <a:lnTo>
                    <a:pt x="3509" y="1950"/>
                  </a:lnTo>
                  <a:lnTo>
                    <a:pt x="3541" y="1885"/>
                  </a:lnTo>
                  <a:lnTo>
                    <a:pt x="3509" y="1852"/>
                  </a:lnTo>
                  <a:lnTo>
                    <a:pt x="3476" y="1885"/>
                  </a:lnTo>
                  <a:lnTo>
                    <a:pt x="3444" y="1852"/>
                  </a:lnTo>
                  <a:lnTo>
                    <a:pt x="3476" y="1820"/>
                  </a:lnTo>
                  <a:lnTo>
                    <a:pt x="3379" y="1820"/>
                  </a:lnTo>
                  <a:lnTo>
                    <a:pt x="3347" y="1787"/>
                  </a:lnTo>
                  <a:lnTo>
                    <a:pt x="3412" y="1755"/>
                  </a:lnTo>
                  <a:lnTo>
                    <a:pt x="3347" y="1755"/>
                  </a:lnTo>
                  <a:lnTo>
                    <a:pt x="3282" y="1690"/>
                  </a:lnTo>
                  <a:lnTo>
                    <a:pt x="3314" y="1690"/>
                  </a:lnTo>
                  <a:lnTo>
                    <a:pt x="3282" y="1657"/>
                  </a:lnTo>
                  <a:lnTo>
                    <a:pt x="3249" y="1690"/>
                  </a:lnTo>
                  <a:lnTo>
                    <a:pt x="3249" y="1722"/>
                  </a:lnTo>
                  <a:lnTo>
                    <a:pt x="3249" y="1755"/>
                  </a:lnTo>
                  <a:lnTo>
                    <a:pt x="3184" y="1722"/>
                  </a:lnTo>
                  <a:lnTo>
                    <a:pt x="3152" y="1722"/>
                  </a:lnTo>
                  <a:lnTo>
                    <a:pt x="3152" y="1690"/>
                  </a:lnTo>
                  <a:lnTo>
                    <a:pt x="3119" y="1690"/>
                  </a:lnTo>
                  <a:lnTo>
                    <a:pt x="3087" y="1657"/>
                  </a:lnTo>
                  <a:lnTo>
                    <a:pt x="3087" y="1625"/>
                  </a:lnTo>
                  <a:lnTo>
                    <a:pt x="3054" y="1625"/>
                  </a:lnTo>
                  <a:lnTo>
                    <a:pt x="2989" y="1592"/>
                  </a:lnTo>
                  <a:lnTo>
                    <a:pt x="2924" y="1527"/>
                  </a:lnTo>
                  <a:lnTo>
                    <a:pt x="2859" y="1527"/>
                  </a:lnTo>
                  <a:lnTo>
                    <a:pt x="2859" y="1560"/>
                  </a:lnTo>
                  <a:lnTo>
                    <a:pt x="2827" y="1625"/>
                  </a:lnTo>
                  <a:lnTo>
                    <a:pt x="2827" y="1560"/>
                  </a:lnTo>
                  <a:lnTo>
                    <a:pt x="2762" y="1560"/>
                  </a:lnTo>
                  <a:lnTo>
                    <a:pt x="2697" y="1592"/>
                  </a:lnTo>
                  <a:lnTo>
                    <a:pt x="2664" y="1527"/>
                  </a:lnTo>
                  <a:lnTo>
                    <a:pt x="2664" y="1495"/>
                  </a:lnTo>
                  <a:lnTo>
                    <a:pt x="2664" y="1463"/>
                  </a:lnTo>
                  <a:lnTo>
                    <a:pt x="2567" y="1463"/>
                  </a:lnTo>
                  <a:lnTo>
                    <a:pt x="2502" y="1398"/>
                  </a:lnTo>
                  <a:lnTo>
                    <a:pt x="2469" y="1365"/>
                  </a:lnTo>
                  <a:lnTo>
                    <a:pt x="2469" y="1300"/>
                  </a:lnTo>
                  <a:lnTo>
                    <a:pt x="2534" y="1300"/>
                  </a:lnTo>
                  <a:lnTo>
                    <a:pt x="2502" y="1268"/>
                  </a:lnTo>
                  <a:lnTo>
                    <a:pt x="2502" y="1235"/>
                  </a:lnTo>
                  <a:lnTo>
                    <a:pt x="2469" y="1235"/>
                  </a:lnTo>
                  <a:lnTo>
                    <a:pt x="2404" y="1203"/>
                  </a:lnTo>
                  <a:lnTo>
                    <a:pt x="2404" y="1235"/>
                  </a:lnTo>
                  <a:lnTo>
                    <a:pt x="2307" y="1268"/>
                  </a:lnTo>
                  <a:lnTo>
                    <a:pt x="2339" y="1235"/>
                  </a:lnTo>
                  <a:lnTo>
                    <a:pt x="2372" y="1170"/>
                  </a:lnTo>
                  <a:lnTo>
                    <a:pt x="2372" y="1138"/>
                  </a:lnTo>
                  <a:lnTo>
                    <a:pt x="2307" y="1138"/>
                  </a:lnTo>
                  <a:lnTo>
                    <a:pt x="2307" y="1170"/>
                  </a:lnTo>
                  <a:lnTo>
                    <a:pt x="2242" y="1105"/>
                  </a:lnTo>
                  <a:lnTo>
                    <a:pt x="2177" y="1040"/>
                  </a:lnTo>
                  <a:lnTo>
                    <a:pt x="2177" y="1008"/>
                  </a:lnTo>
                  <a:lnTo>
                    <a:pt x="2177" y="975"/>
                  </a:lnTo>
                  <a:lnTo>
                    <a:pt x="2112" y="1008"/>
                  </a:lnTo>
                  <a:lnTo>
                    <a:pt x="2014" y="975"/>
                  </a:lnTo>
                  <a:lnTo>
                    <a:pt x="1949" y="910"/>
                  </a:lnTo>
                  <a:lnTo>
                    <a:pt x="1949" y="943"/>
                  </a:lnTo>
                  <a:lnTo>
                    <a:pt x="1787" y="943"/>
                  </a:lnTo>
                  <a:lnTo>
                    <a:pt x="1722" y="910"/>
                  </a:lnTo>
                  <a:lnTo>
                    <a:pt x="1755" y="878"/>
                  </a:lnTo>
                  <a:lnTo>
                    <a:pt x="1820" y="910"/>
                  </a:lnTo>
                  <a:lnTo>
                    <a:pt x="1787" y="845"/>
                  </a:lnTo>
                  <a:lnTo>
                    <a:pt x="1690" y="813"/>
                  </a:lnTo>
                  <a:lnTo>
                    <a:pt x="1787" y="813"/>
                  </a:lnTo>
                  <a:lnTo>
                    <a:pt x="1690" y="780"/>
                  </a:lnTo>
                  <a:lnTo>
                    <a:pt x="1657" y="780"/>
                  </a:lnTo>
                  <a:lnTo>
                    <a:pt x="1625" y="748"/>
                  </a:lnTo>
                  <a:lnTo>
                    <a:pt x="1560" y="715"/>
                  </a:lnTo>
                  <a:lnTo>
                    <a:pt x="1495" y="683"/>
                  </a:lnTo>
                  <a:lnTo>
                    <a:pt x="1430" y="683"/>
                  </a:lnTo>
                  <a:lnTo>
                    <a:pt x="1300" y="748"/>
                  </a:lnTo>
                  <a:lnTo>
                    <a:pt x="1300" y="683"/>
                  </a:lnTo>
                  <a:lnTo>
                    <a:pt x="1332" y="715"/>
                  </a:lnTo>
                  <a:lnTo>
                    <a:pt x="1332" y="683"/>
                  </a:lnTo>
                  <a:lnTo>
                    <a:pt x="1300" y="650"/>
                  </a:lnTo>
                  <a:lnTo>
                    <a:pt x="1300" y="618"/>
                  </a:lnTo>
                  <a:lnTo>
                    <a:pt x="1300" y="585"/>
                  </a:lnTo>
                  <a:lnTo>
                    <a:pt x="1267" y="618"/>
                  </a:lnTo>
                  <a:lnTo>
                    <a:pt x="1202" y="553"/>
                  </a:lnTo>
                  <a:lnTo>
                    <a:pt x="1202" y="585"/>
                  </a:lnTo>
                  <a:lnTo>
                    <a:pt x="1137" y="618"/>
                  </a:lnTo>
                  <a:lnTo>
                    <a:pt x="1040" y="553"/>
                  </a:lnTo>
                  <a:lnTo>
                    <a:pt x="1040" y="520"/>
                  </a:lnTo>
                  <a:lnTo>
                    <a:pt x="1072" y="520"/>
                  </a:lnTo>
                  <a:lnTo>
                    <a:pt x="1040" y="488"/>
                  </a:lnTo>
                  <a:lnTo>
                    <a:pt x="1007" y="488"/>
                  </a:lnTo>
                  <a:lnTo>
                    <a:pt x="1007" y="520"/>
                  </a:lnTo>
                  <a:lnTo>
                    <a:pt x="910" y="520"/>
                  </a:lnTo>
                  <a:lnTo>
                    <a:pt x="910" y="553"/>
                  </a:lnTo>
                  <a:lnTo>
                    <a:pt x="877" y="488"/>
                  </a:lnTo>
                  <a:lnTo>
                    <a:pt x="910" y="488"/>
                  </a:lnTo>
                  <a:lnTo>
                    <a:pt x="910" y="455"/>
                  </a:lnTo>
                  <a:lnTo>
                    <a:pt x="877" y="455"/>
                  </a:lnTo>
                  <a:lnTo>
                    <a:pt x="845" y="488"/>
                  </a:lnTo>
                  <a:lnTo>
                    <a:pt x="780" y="455"/>
                  </a:lnTo>
                  <a:lnTo>
                    <a:pt x="780" y="390"/>
                  </a:lnTo>
                  <a:lnTo>
                    <a:pt x="715" y="390"/>
                  </a:lnTo>
                  <a:lnTo>
                    <a:pt x="715" y="358"/>
                  </a:lnTo>
                  <a:lnTo>
                    <a:pt x="682" y="358"/>
                  </a:lnTo>
                  <a:lnTo>
                    <a:pt x="682" y="390"/>
                  </a:lnTo>
                  <a:lnTo>
                    <a:pt x="585" y="325"/>
                  </a:lnTo>
                  <a:lnTo>
                    <a:pt x="617" y="260"/>
                  </a:lnTo>
                  <a:lnTo>
                    <a:pt x="650" y="228"/>
                  </a:lnTo>
                  <a:lnTo>
                    <a:pt x="585" y="260"/>
                  </a:lnTo>
                  <a:lnTo>
                    <a:pt x="585" y="293"/>
                  </a:lnTo>
                  <a:lnTo>
                    <a:pt x="552" y="260"/>
                  </a:lnTo>
                  <a:lnTo>
                    <a:pt x="552" y="228"/>
                  </a:lnTo>
                  <a:lnTo>
                    <a:pt x="552" y="195"/>
                  </a:lnTo>
                  <a:lnTo>
                    <a:pt x="552" y="163"/>
                  </a:lnTo>
                  <a:lnTo>
                    <a:pt x="552" y="130"/>
                  </a:lnTo>
                  <a:lnTo>
                    <a:pt x="520" y="98"/>
                  </a:lnTo>
                  <a:lnTo>
                    <a:pt x="422" y="65"/>
                  </a:lnTo>
                  <a:lnTo>
                    <a:pt x="390" y="65"/>
                  </a:lnTo>
                  <a:lnTo>
                    <a:pt x="422" y="98"/>
                  </a:lnTo>
                  <a:lnTo>
                    <a:pt x="422" y="130"/>
                  </a:lnTo>
                  <a:lnTo>
                    <a:pt x="325" y="130"/>
                  </a:lnTo>
                  <a:lnTo>
                    <a:pt x="260" y="163"/>
                  </a:lnTo>
                  <a:lnTo>
                    <a:pt x="195" y="163"/>
                  </a:lnTo>
                  <a:lnTo>
                    <a:pt x="130" y="130"/>
                  </a:lnTo>
                  <a:lnTo>
                    <a:pt x="163" y="163"/>
                  </a:lnTo>
                  <a:lnTo>
                    <a:pt x="98" y="163"/>
                  </a:lnTo>
                  <a:lnTo>
                    <a:pt x="33" y="195"/>
                  </a:lnTo>
                  <a:lnTo>
                    <a:pt x="33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1826075" y="3925575"/>
              <a:ext cx="1650" cy="25"/>
            </a:xfrm>
            <a:custGeom>
              <a:rect b="b" l="l" r="r" t="t"/>
              <a:pathLst>
                <a:path extrusionOk="0" h="1" w="66">
                  <a:moveTo>
                    <a:pt x="0" y="1"/>
                  </a:moveTo>
                  <a:lnTo>
                    <a:pt x="33" y="1"/>
                  </a:lnTo>
                  <a:lnTo>
                    <a:pt x="33" y="1"/>
                  </a:lnTo>
                  <a:lnTo>
                    <a:pt x="6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1861800" y="3947500"/>
              <a:ext cx="850" cy="25"/>
            </a:xfrm>
            <a:custGeom>
              <a:rect b="b" l="l" r="r" t="t"/>
              <a:pathLst>
                <a:path extrusionOk="0" h="1" w="34">
                  <a:moveTo>
                    <a:pt x="1" y="1"/>
                  </a:moveTo>
                  <a:lnTo>
                    <a:pt x="1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1870750" y="3951575"/>
              <a:ext cx="825" cy="825"/>
            </a:xfrm>
            <a:custGeom>
              <a:rect b="b" l="l" r="r" t="t"/>
              <a:pathLst>
                <a:path extrusionOk="0" h="33" w="33">
                  <a:moveTo>
                    <a:pt x="0" y="0"/>
                  </a:moveTo>
                  <a:lnTo>
                    <a:pt x="32" y="3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1804125" y="3916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817950" y="3923950"/>
              <a:ext cx="825" cy="25"/>
            </a:xfrm>
            <a:custGeom>
              <a:rect b="b" l="l" r="r" t="t"/>
              <a:pathLst>
                <a:path extrusionOk="0" h="1" w="33">
                  <a:moveTo>
                    <a:pt x="0" y="1"/>
                  </a:moveTo>
                  <a:lnTo>
                    <a:pt x="0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2098975" y="4029550"/>
              <a:ext cx="850" cy="25"/>
            </a:xfrm>
            <a:custGeom>
              <a:rect b="b" l="l" r="r" t="t"/>
              <a:pathLst>
                <a:path extrusionOk="0" h="1" w="34">
                  <a:moveTo>
                    <a:pt x="1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2031575" y="3988125"/>
              <a:ext cx="825" cy="25"/>
            </a:xfrm>
            <a:custGeom>
              <a:rect b="b" l="l" r="r" t="t"/>
              <a:pathLst>
                <a:path extrusionOk="0" h="1" w="33">
                  <a:moveTo>
                    <a:pt x="0" y="0"/>
                  </a:moveTo>
                  <a:lnTo>
                    <a:pt x="33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1995825" y="3989750"/>
              <a:ext cx="25" cy="825"/>
            </a:xfrm>
            <a:custGeom>
              <a:rect b="b" l="l" r="r" t="t"/>
              <a:pathLst>
                <a:path extrusionOk="0" h="33" w="1">
                  <a:moveTo>
                    <a:pt x="0" y="3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2058375" y="39865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2061625" y="398812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3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2107925" y="4000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2109550" y="4061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2109550" y="4060425"/>
              <a:ext cx="1650" cy="825"/>
            </a:xfrm>
            <a:custGeom>
              <a:rect b="b" l="l" r="r" t="t"/>
              <a:pathLst>
                <a:path extrusionOk="0" h="33" w="66">
                  <a:moveTo>
                    <a:pt x="33" y="0"/>
                  </a:moveTo>
                  <a:lnTo>
                    <a:pt x="0" y="33"/>
                  </a:lnTo>
                  <a:lnTo>
                    <a:pt x="65" y="3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2106300" y="4058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2089225" y="4053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1993400" y="3949950"/>
              <a:ext cx="188450" cy="122675"/>
            </a:xfrm>
            <a:custGeom>
              <a:rect b="b" l="l" r="r" t="t"/>
              <a:pathLst>
                <a:path extrusionOk="0" h="4907" w="7538">
                  <a:moveTo>
                    <a:pt x="390" y="390"/>
                  </a:moveTo>
                  <a:lnTo>
                    <a:pt x="357" y="423"/>
                  </a:lnTo>
                  <a:lnTo>
                    <a:pt x="390" y="423"/>
                  </a:lnTo>
                  <a:lnTo>
                    <a:pt x="390" y="390"/>
                  </a:lnTo>
                  <a:close/>
                  <a:moveTo>
                    <a:pt x="4126" y="618"/>
                  </a:moveTo>
                  <a:lnTo>
                    <a:pt x="4159" y="627"/>
                  </a:lnTo>
                  <a:lnTo>
                    <a:pt x="4159" y="627"/>
                  </a:lnTo>
                  <a:lnTo>
                    <a:pt x="4159" y="618"/>
                  </a:lnTo>
                  <a:close/>
                  <a:moveTo>
                    <a:pt x="3281" y="3899"/>
                  </a:moveTo>
                  <a:lnTo>
                    <a:pt x="3249" y="3932"/>
                  </a:lnTo>
                  <a:lnTo>
                    <a:pt x="3281" y="3932"/>
                  </a:lnTo>
                  <a:lnTo>
                    <a:pt x="3281" y="3899"/>
                  </a:lnTo>
                  <a:close/>
                  <a:moveTo>
                    <a:pt x="4646" y="4322"/>
                  </a:moveTo>
                  <a:lnTo>
                    <a:pt x="4549" y="4387"/>
                  </a:lnTo>
                  <a:lnTo>
                    <a:pt x="4484" y="4419"/>
                  </a:lnTo>
                  <a:lnTo>
                    <a:pt x="4516" y="4452"/>
                  </a:lnTo>
                  <a:lnTo>
                    <a:pt x="4549" y="4452"/>
                  </a:lnTo>
                  <a:lnTo>
                    <a:pt x="4549" y="4484"/>
                  </a:lnTo>
                  <a:lnTo>
                    <a:pt x="4581" y="4419"/>
                  </a:lnTo>
                  <a:lnTo>
                    <a:pt x="4646" y="4452"/>
                  </a:lnTo>
                  <a:lnTo>
                    <a:pt x="4646" y="4387"/>
                  </a:lnTo>
                  <a:lnTo>
                    <a:pt x="4679" y="4354"/>
                  </a:lnTo>
                  <a:lnTo>
                    <a:pt x="4646" y="4322"/>
                  </a:lnTo>
                  <a:close/>
                  <a:moveTo>
                    <a:pt x="4874" y="4549"/>
                  </a:moveTo>
                  <a:lnTo>
                    <a:pt x="4841" y="4582"/>
                  </a:lnTo>
                  <a:lnTo>
                    <a:pt x="4874" y="4582"/>
                  </a:lnTo>
                  <a:lnTo>
                    <a:pt x="4874" y="4549"/>
                  </a:lnTo>
                  <a:close/>
                  <a:moveTo>
                    <a:pt x="1202" y="0"/>
                  </a:moveTo>
                  <a:lnTo>
                    <a:pt x="910" y="65"/>
                  </a:lnTo>
                  <a:lnTo>
                    <a:pt x="650" y="195"/>
                  </a:lnTo>
                  <a:lnTo>
                    <a:pt x="682" y="228"/>
                  </a:lnTo>
                  <a:lnTo>
                    <a:pt x="585" y="293"/>
                  </a:lnTo>
                  <a:lnTo>
                    <a:pt x="585" y="260"/>
                  </a:lnTo>
                  <a:lnTo>
                    <a:pt x="520" y="293"/>
                  </a:lnTo>
                  <a:lnTo>
                    <a:pt x="455" y="325"/>
                  </a:lnTo>
                  <a:lnTo>
                    <a:pt x="390" y="390"/>
                  </a:lnTo>
                  <a:lnTo>
                    <a:pt x="455" y="358"/>
                  </a:lnTo>
                  <a:lnTo>
                    <a:pt x="487" y="358"/>
                  </a:lnTo>
                  <a:lnTo>
                    <a:pt x="455" y="423"/>
                  </a:lnTo>
                  <a:lnTo>
                    <a:pt x="422" y="455"/>
                  </a:lnTo>
                  <a:lnTo>
                    <a:pt x="390" y="455"/>
                  </a:lnTo>
                  <a:lnTo>
                    <a:pt x="390" y="520"/>
                  </a:lnTo>
                  <a:lnTo>
                    <a:pt x="227" y="520"/>
                  </a:lnTo>
                  <a:lnTo>
                    <a:pt x="130" y="715"/>
                  </a:lnTo>
                  <a:lnTo>
                    <a:pt x="65" y="878"/>
                  </a:lnTo>
                  <a:lnTo>
                    <a:pt x="65" y="1073"/>
                  </a:lnTo>
                  <a:lnTo>
                    <a:pt x="32" y="1300"/>
                  </a:lnTo>
                  <a:lnTo>
                    <a:pt x="32" y="1333"/>
                  </a:lnTo>
                  <a:lnTo>
                    <a:pt x="32" y="1397"/>
                  </a:lnTo>
                  <a:lnTo>
                    <a:pt x="32" y="1462"/>
                  </a:lnTo>
                  <a:lnTo>
                    <a:pt x="0" y="1462"/>
                  </a:lnTo>
                  <a:lnTo>
                    <a:pt x="32" y="1527"/>
                  </a:lnTo>
                  <a:lnTo>
                    <a:pt x="65" y="1527"/>
                  </a:lnTo>
                  <a:lnTo>
                    <a:pt x="97" y="1495"/>
                  </a:lnTo>
                  <a:lnTo>
                    <a:pt x="130" y="1495"/>
                  </a:lnTo>
                  <a:lnTo>
                    <a:pt x="162" y="1560"/>
                  </a:lnTo>
                  <a:lnTo>
                    <a:pt x="162" y="1592"/>
                  </a:lnTo>
                  <a:lnTo>
                    <a:pt x="130" y="1592"/>
                  </a:lnTo>
                  <a:lnTo>
                    <a:pt x="130" y="1625"/>
                  </a:lnTo>
                  <a:lnTo>
                    <a:pt x="97" y="1625"/>
                  </a:lnTo>
                  <a:lnTo>
                    <a:pt x="162" y="1722"/>
                  </a:lnTo>
                  <a:lnTo>
                    <a:pt x="130" y="1722"/>
                  </a:lnTo>
                  <a:lnTo>
                    <a:pt x="325" y="2015"/>
                  </a:lnTo>
                  <a:lnTo>
                    <a:pt x="422" y="2177"/>
                  </a:lnTo>
                  <a:lnTo>
                    <a:pt x="552" y="2307"/>
                  </a:lnTo>
                  <a:lnTo>
                    <a:pt x="585" y="2275"/>
                  </a:lnTo>
                  <a:lnTo>
                    <a:pt x="552" y="2242"/>
                  </a:lnTo>
                  <a:lnTo>
                    <a:pt x="520" y="2210"/>
                  </a:lnTo>
                  <a:lnTo>
                    <a:pt x="650" y="2307"/>
                  </a:lnTo>
                  <a:lnTo>
                    <a:pt x="682" y="2340"/>
                  </a:lnTo>
                  <a:lnTo>
                    <a:pt x="715" y="2405"/>
                  </a:lnTo>
                  <a:lnTo>
                    <a:pt x="780" y="2437"/>
                  </a:lnTo>
                  <a:lnTo>
                    <a:pt x="812" y="2437"/>
                  </a:lnTo>
                  <a:lnTo>
                    <a:pt x="812" y="2470"/>
                  </a:lnTo>
                  <a:lnTo>
                    <a:pt x="845" y="2502"/>
                  </a:lnTo>
                  <a:lnTo>
                    <a:pt x="845" y="2535"/>
                  </a:lnTo>
                  <a:lnTo>
                    <a:pt x="812" y="2535"/>
                  </a:lnTo>
                  <a:lnTo>
                    <a:pt x="747" y="2502"/>
                  </a:lnTo>
                  <a:lnTo>
                    <a:pt x="812" y="2567"/>
                  </a:lnTo>
                  <a:lnTo>
                    <a:pt x="877" y="2567"/>
                  </a:lnTo>
                  <a:lnTo>
                    <a:pt x="877" y="2535"/>
                  </a:lnTo>
                  <a:lnTo>
                    <a:pt x="942" y="2600"/>
                  </a:lnTo>
                  <a:lnTo>
                    <a:pt x="975" y="2600"/>
                  </a:lnTo>
                  <a:lnTo>
                    <a:pt x="1072" y="2697"/>
                  </a:lnTo>
                  <a:lnTo>
                    <a:pt x="1170" y="2795"/>
                  </a:lnTo>
                  <a:lnTo>
                    <a:pt x="1170" y="2827"/>
                  </a:lnTo>
                  <a:lnTo>
                    <a:pt x="1202" y="2827"/>
                  </a:lnTo>
                  <a:lnTo>
                    <a:pt x="1235" y="2860"/>
                  </a:lnTo>
                  <a:lnTo>
                    <a:pt x="1235" y="2892"/>
                  </a:lnTo>
                  <a:lnTo>
                    <a:pt x="1300" y="2957"/>
                  </a:lnTo>
                  <a:lnTo>
                    <a:pt x="1722" y="3184"/>
                  </a:lnTo>
                  <a:lnTo>
                    <a:pt x="2112" y="3412"/>
                  </a:lnTo>
                  <a:lnTo>
                    <a:pt x="2177" y="3379"/>
                  </a:lnTo>
                  <a:lnTo>
                    <a:pt x="2242" y="3412"/>
                  </a:lnTo>
                  <a:lnTo>
                    <a:pt x="2372" y="3444"/>
                  </a:lnTo>
                  <a:lnTo>
                    <a:pt x="2339" y="3542"/>
                  </a:lnTo>
                  <a:lnTo>
                    <a:pt x="2372" y="3542"/>
                  </a:lnTo>
                  <a:lnTo>
                    <a:pt x="2372" y="3574"/>
                  </a:lnTo>
                  <a:lnTo>
                    <a:pt x="2437" y="3542"/>
                  </a:lnTo>
                  <a:lnTo>
                    <a:pt x="2437" y="3574"/>
                  </a:lnTo>
                  <a:lnTo>
                    <a:pt x="2469" y="3607"/>
                  </a:lnTo>
                  <a:lnTo>
                    <a:pt x="2502" y="3639"/>
                  </a:lnTo>
                  <a:lnTo>
                    <a:pt x="2437" y="3639"/>
                  </a:lnTo>
                  <a:lnTo>
                    <a:pt x="2697" y="3802"/>
                  </a:lnTo>
                  <a:lnTo>
                    <a:pt x="2762" y="3802"/>
                  </a:lnTo>
                  <a:lnTo>
                    <a:pt x="2794" y="3769"/>
                  </a:lnTo>
                  <a:lnTo>
                    <a:pt x="2827" y="3802"/>
                  </a:lnTo>
                  <a:lnTo>
                    <a:pt x="2794" y="3802"/>
                  </a:lnTo>
                  <a:lnTo>
                    <a:pt x="2762" y="3834"/>
                  </a:lnTo>
                  <a:lnTo>
                    <a:pt x="2827" y="3867"/>
                  </a:lnTo>
                  <a:lnTo>
                    <a:pt x="2892" y="3899"/>
                  </a:lnTo>
                  <a:lnTo>
                    <a:pt x="2989" y="3899"/>
                  </a:lnTo>
                  <a:lnTo>
                    <a:pt x="3119" y="3867"/>
                  </a:lnTo>
                  <a:lnTo>
                    <a:pt x="3152" y="3899"/>
                  </a:lnTo>
                  <a:lnTo>
                    <a:pt x="3217" y="3932"/>
                  </a:lnTo>
                  <a:lnTo>
                    <a:pt x="3249" y="3932"/>
                  </a:lnTo>
                  <a:lnTo>
                    <a:pt x="3217" y="3899"/>
                  </a:lnTo>
                  <a:lnTo>
                    <a:pt x="3249" y="3867"/>
                  </a:lnTo>
                  <a:lnTo>
                    <a:pt x="3314" y="3867"/>
                  </a:lnTo>
                  <a:lnTo>
                    <a:pt x="3314" y="3834"/>
                  </a:lnTo>
                  <a:lnTo>
                    <a:pt x="3379" y="3867"/>
                  </a:lnTo>
                  <a:lnTo>
                    <a:pt x="3444" y="3867"/>
                  </a:lnTo>
                  <a:lnTo>
                    <a:pt x="3476" y="3932"/>
                  </a:lnTo>
                  <a:lnTo>
                    <a:pt x="3509" y="3964"/>
                  </a:lnTo>
                  <a:lnTo>
                    <a:pt x="3574" y="3997"/>
                  </a:lnTo>
                  <a:lnTo>
                    <a:pt x="3574" y="4029"/>
                  </a:lnTo>
                  <a:lnTo>
                    <a:pt x="3671" y="3997"/>
                  </a:lnTo>
                  <a:lnTo>
                    <a:pt x="3769" y="3997"/>
                  </a:lnTo>
                  <a:lnTo>
                    <a:pt x="3736" y="4062"/>
                  </a:lnTo>
                  <a:lnTo>
                    <a:pt x="3769" y="4094"/>
                  </a:lnTo>
                  <a:lnTo>
                    <a:pt x="3801" y="4062"/>
                  </a:lnTo>
                  <a:lnTo>
                    <a:pt x="3834" y="4094"/>
                  </a:lnTo>
                  <a:lnTo>
                    <a:pt x="3834" y="4127"/>
                  </a:lnTo>
                  <a:lnTo>
                    <a:pt x="3899" y="4127"/>
                  </a:lnTo>
                  <a:lnTo>
                    <a:pt x="3964" y="4159"/>
                  </a:lnTo>
                  <a:lnTo>
                    <a:pt x="3899" y="4159"/>
                  </a:lnTo>
                  <a:lnTo>
                    <a:pt x="3964" y="4192"/>
                  </a:lnTo>
                  <a:lnTo>
                    <a:pt x="4029" y="4224"/>
                  </a:lnTo>
                  <a:lnTo>
                    <a:pt x="3996" y="4257"/>
                  </a:lnTo>
                  <a:lnTo>
                    <a:pt x="4061" y="4257"/>
                  </a:lnTo>
                  <a:lnTo>
                    <a:pt x="4061" y="4224"/>
                  </a:lnTo>
                  <a:lnTo>
                    <a:pt x="4061" y="4192"/>
                  </a:lnTo>
                  <a:lnTo>
                    <a:pt x="4061" y="4159"/>
                  </a:lnTo>
                  <a:lnTo>
                    <a:pt x="4126" y="4192"/>
                  </a:lnTo>
                  <a:lnTo>
                    <a:pt x="4159" y="4192"/>
                  </a:lnTo>
                  <a:lnTo>
                    <a:pt x="4159" y="4224"/>
                  </a:lnTo>
                  <a:lnTo>
                    <a:pt x="4191" y="4224"/>
                  </a:lnTo>
                  <a:lnTo>
                    <a:pt x="4256" y="4257"/>
                  </a:lnTo>
                  <a:lnTo>
                    <a:pt x="4224" y="4289"/>
                  </a:lnTo>
                  <a:lnTo>
                    <a:pt x="4321" y="4289"/>
                  </a:lnTo>
                  <a:lnTo>
                    <a:pt x="4419" y="4387"/>
                  </a:lnTo>
                  <a:lnTo>
                    <a:pt x="4484" y="4354"/>
                  </a:lnTo>
                  <a:lnTo>
                    <a:pt x="4484" y="4322"/>
                  </a:lnTo>
                  <a:lnTo>
                    <a:pt x="4484" y="4289"/>
                  </a:lnTo>
                  <a:lnTo>
                    <a:pt x="4516" y="4322"/>
                  </a:lnTo>
                  <a:lnTo>
                    <a:pt x="4581" y="4322"/>
                  </a:lnTo>
                  <a:lnTo>
                    <a:pt x="4646" y="4289"/>
                  </a:lnTo>
                  <a:lnTo>
                    <a:pt x="4711" y="4322"/>
                  </a:lnTo>
                  <a:lnTo>
                    <a:pt x="4679" y="4354"/>
                  </a:lnTo>
                  <a:lnTo>
                    <a:pt x="4711" y="4387"/>
                  </a:lnTo>
                  <a:lnTo>
                    <a:pt x="4711" y="4419"/>
                  </a:lnTo>
                  <a:lnTo>
                    <a:pt x="4776" y="4419"/>
                  </a:lnTo>
                  <a:lnTo>
                    <a:pt x="4809" y="4387"/>
                  </a:lnTo>
                  <a:lnTo>
                    <a:pt x="4841" y="4419"/>
                  </a:lnTo>
                  <a:lnTo>
                    <a:pt x="4809" y="4419"/>
                  </a:lnTo>
                  <a:lnTo>
                    <a:pt x="4874" y="4484"/>
                  </a:lnTo>
                  <a:lnTo>
                    <a:pt x="4906" y="4517"/>
                  </a:lnTo>
                  <a:lnTo>
                    <a:pt x="4906" y="4549"/>
                  </a:lnTo>
                  <a:lnTo>
                    <a:pt x="4906" y="4582"/>
                  </a:lnTo>
                  <a:lnTo>
                    <a:pt x="4874" y="4582"/>
                  </a:lnTo>
                  <a:lnTo>
                    <a:pt x="4874" y="4614"/>
                  </a:lnTo>
                  <a:lnTo>
                    <a:pt x="4938" y="4614"/>
                  </a:lnTo>
                  <a:lnTo>
                    <a:pt x="5003" y="4646"/>
                  </a:lnTo>
                  <a:lnTo>
                    <a:pt x="5003" y="4614"/>
                  </a:lnTo>
                  <a:lnTo>
                    <a:pt x="5068" y="4582"/>
                  </a:lnTo>
                  <a:lnTo>
                    <a:pt x="5068" y="4614"/>
                  </a:lnTo>
                  <a:lnTo>
                    <a:pt x="5036" y="4679"/>
                  </a:lnTo>
                  <a:lnTo>
                    <a:pt x="5036" y="4711"/>
                  </a:lnTo>
                  <a:lnTo>
                    <a:pt x="5068" y="4744"/>
                  </a:lnTo>
                  <a:lnTo>
                    <a:pt x="5101" y="4711"/>
                  </a:lnTo>
                  <a:lnTo>
                    <a:pt x="5101" y="4679"/>
                  </a:lnTo>
                  <a:lnTo>
                    <a:pt x="5166" y="4744"/>
                  </a:lnTo>
                  <a:lnTo>
                    <a:pt x="5231" y="4776"/>
                  </a:lnTo>
                  <a:lnTo>
                    <a:pt x="5263" y="4841"/>
                  </a:lnTo>
                  <a:lnTo>
                    <a:pt x="5231" y="4906"/>
                  </a:lnTo>
                  <a:lnTo>
                    <a:pt x="5263" y="4906"/>
                  </a:lnTo>
                  <a:lnTo>
                    <a:pt x="5263" y="4874"/>
                  </a:lnTo>
                  <a:lnTo>
                    <a:pt x="5296" y="4841"/>
                  </a:lnTo>
                  <a:lnTo>
                    <a:pt x="5328" y="4841"/>
                  </a:lnTo>
                  <a:lnTo>
                    <a:pt x="5686" y="4549"/>
                  </a:lnTo>
                  <a:lnTo>
                    <a:pt x="6043" y="4257"/>
                  </a:lnTo>
                  <a:lnTo>
                    <a:pt x="6043" y="4224"/>
                  </a:lnTo>
                  <a:lnTo>
                    <a:pt x="5978" y="4224"/>
                  </a:lnTo>
                  <a:lnTo>
                    <a:pt x="6043" y="4192"/>
                  </a:lnTo>
                  <a:lnTo>
                    <a:pt x="5946" y="4159"/>
                  </a:lnTo>
                  <a:lnTo>
                    <a:pt x="5913" y="4127"/>
                  </a:lnTo>
                  <a:lnTo>
                    <a:pt x="5881" y="4094"/>
                  </a:lnTo>
                  <a:lnTo>
                    <a:pt x="5881" y="4127"/>
                  </a:lnTo>
                  <a:lnTo>
                    <a:pt x="5816" y="4127"/>
                  </a:lnTo>
                  <a:lnTo>
                    <a:pt x="5816" y="4062"/>
                  </a:lnTo>
                  <a:lnTo>
                    <a:pt x="5686" y="4062"/>
                  </a:lnTo>
                  <a:lnTo>
                    <a:pt x="5653" y="3997"/>
                  </a:lnTo>
                  <a:lnTo>
                    <a:pt x="5588" y="3997"/>
                  </a:lnTo>
                  <a:lnTo>
                    <a:pt x="5621" y="3964"/>
                  </a:lnTo>
                  <a:lnTo>
                    <a:pt x="5458" y="3932"/>
                  </a:lnTo>
                  <a:lnTo>
                    <a:pt x="5426" y="3899"/>
                  </a:lnTo>
                  <a:lnTo>
                    <a:pt x="5361" y="3867"/>
                  </a:lnTo>
                  <a:lnTo>
                    <a:pt x="5296" y="3867"/>
                  </a:lnTo>
                  <a:lnTo>
                    <a:pt x="5263" y="3834"/>
                  </a:lnTo>
                  <a:lnTo>
                    <a:pt x="5231" y="3802"/>
                  </a:lnTo>
                  <a:lnTo>
                    <a:pt x="5263" y="3802"/>
                  </a:lnTo>
                  <a:lnTo>
                    <a:pt x="5198" y="3769"/>
                  </a:lnTo>
                  <a:lnTo>
                    <a:pt x="5263" y="3737"/>
                  </a:lnTo>
                  <a:lnTo>
                    <a:pt x="5166" y="3737"/>
                  </a:lnTo>
                  <a:lnTo>
                    <a:pt x="5133" y="3802"/>
                  </a:lnTo>
                  <a:lnTo>
                    <a:pt x="5068" y="3737"/>
                  </a:lnTo>
                  <a:lnTo>
                    <a:pt x="5036" y="3704"/>
                  </a:lnTo>
                  <a:lnTo>
                    <a:pt x="5068" y="3672"/>
                  </a:lnTo>
                  <a:lnTo>
                    <a:pt x="4971" y="3639"/>
                  </a:lnTo>
                  <a:lnTo>
                    <a:pt x="4938" y="3574"/>
                  </a:lnTo>
                  <a:lnTo>
                    <a:pt x="4874" y="3509"/>
                  </a:lnTo>
                  <a:lnTo>
                    <a:pt x="4809" y="3509"/>
                  </a:lnTo>
                  <a:lnTo>
                    <a:pt x="4744" y="3444"/>
                  </a:lnTo>
                  <a:lnTo>
                    <a:pt x="4776" y="3444"/>
                  </a:lnTo>
                  <a:lnTo>
                    <a:pt x="4646" y="3412"/>
                  </a:lnTo>
                  <a:lnTo>
                    <a:pt x="4516" y="3347"/>
                  </a:lnTo>
                  <a:lnTo>
                    <a:pt x="4354" y="3282"/>
                  </a:lnTo>
                  <a:lnTo>
                    <a:pt x="4386" y="3282"/>
                  </a:lnTo>
                  <a:lnTo>
                    <a:pt x="4321" y="3249"/>
                  </a:lnTo>
                  <a:lnTo>
                    <a:pt x="4289" y="3217"/>
                  </a:lnTo>
                  <a:lnTo>
                    <a:pt x="4256" y="3184"/>
                  </a:lnTo>
                  <a:lnTo>
                    <a:pt x="4224" y="3184"/>
                  </a:lnTo>
                  <a:lnTo>
                    <a:pt x="4159" y="3152"/>
                  </a:lnTo>
                  <a:lnTo>
                    <a:pt x="4191" y="3119"/>
                  </a:lnTo>
                  <a:lnTo>
                    <a:pt x="4126" y="3119"/>
                  </a:lnTo>
                  <a:lnTo>
                    <a:pt x="4094" y="3087"/>
                  </a:lnTo>
                  <a:lnTo>
                    <a:pt x="4061" y="3054"/>
                  </a:lnTo>
                  <a:lnTo>
                    <a:pt x="3996" y="3054"/>
                  </a:lnTo>
                  <a:lnTo>
                    <a:pt x="3964" y="3087"/>
                  </a:lnTo>
                  <a:lnTo>
                    <a:pt x="3931" y="3054"/>
                  </a:lnTo>
                  <a:lnTo>
                    <a:pt x="3931" y="3022"/>
                  </a:lnTo>
                  <a:lnTo>
                    <a:pt x="3899" y="2990"/>
                  </a:lnTo>
                  <a:lnTo>
                    <a:pt x="3834" y="2990"/>
                  </a:lnTo>
                  <a:lnTo>
                    <a:pt x="3769" y="2957"/>
                  </a:lnTo>
                  <a:lnTo>
                    <a:pt x="3769" y="2925"/>
                  </a:lnTo>
                  <a:lnTo>
                    <a:pt x="3671" y="2892"/>
                  </a:lnTo>
                  <a:lnTo>
                    <a:pt x="3639" y="2892"/>
                  </a:lnTo>
                  <a:lnTo>
                    <a:pt x="3606" y="2860"/>
                  </a:lnTo>
                  <a:lnTo>
                    <a:pt x="3574" y="2827"/>
                  </a:lnTo>
                  <a:lnTo>
                    <a:pt x="3509" y="2860"/>
                  </a:lnTo>
                  <a:lnTo>
                    <a:pt x="3476" y="2795"/>
                  </a:lnTo>
                  <a:lnTo>
                    <a:pt x="3444" y="2762"/>
                  </a:lnTo>
                  <a:lnTo>
                    <a:pt x="3152" y="2665"/>
                  </a:lnTo>
                  <a:lnTo>
                    <a:pt x="3152" y="2632"/>
                  </a:lnTo>
                  <a:lnTo>
                    <a:pt x="3119" y="2632"/>
                  </a:lnTo>
                  <a:lnTo>
                    <a:pt x="3087" y="2600"/>
                  </a:lnTo>
                  <a:lnTo>
                    <a:pt x="3087" y="2632"/>
                  </a:lnTo>
                  <a:lnTo>
                    <a:pt x="2989" y="2567"/>
                  </a:lnTo>
                  <a:lnTo>
                    <a:pt x="2892" y="2470"/>
                  </a:lnTo>
                  <a:lnTo>
                    <a:pt x="2794" y="2372"/>
                  </a:lnTo>
                  <a:lnTo>
                    <a:pt x="2697" y="2307"/>
                  </a:lnTo>
                  <a:lnTo>
                    <a:pt x="2729" y="2275"/>
                  </a:lnTo>
                  <a:lnTo>
                    <a:pt x="2664" y="2307"/>
                  </a:lnTo>
                  <a:lnTo>
                    <a:pt x="2242" y="1982"/>
                  </a:lnTo>
                  <a:lnTo>
                    <a:pt x="2144" y="1982"/>
                  </a:lnTo>
                  <a:lnTo>
                    <a:pt x="2047" y="1917"/>
                  </a:lnTo>
                  <a:lnTo>
                    <a:pt x="1884" y="1820"/>
                  </a:lnTo>
                  <a:lnTo>
                    <a:pt x="1722" y="1690"/>
                  </a:lnTo>
                  <a:lnTo>
                    <a:pt x="1722" y="1657"/>
                  </a:lnTo>
                  <a:lnTo>
                    <a:pt x="1689" y="1625"/>
                  </a:lnTo>
                  <a:lnTo>
                    <a:pt x="1689" y="1657"/>
                  </a:lnTo>
                  <a:lnTo>
                    <a:pt x="1657" y="1657"/>
                  </a:lnTo>
                  <a:lnTo>
                    <a:pt x="1625" y="1625"/>
                  </a:lnTo>
                  <a:lnTo>
                    <a:pt x="1625" y="1560"/>
                  </a:lnTo>
                  <a:lnTo>
                    <a:pt x="1527" y="1560"/>
                  </a:lnTo>
                  <a:lnTo>
                    <a:pt x="1527" y="1495"/>
                  </a:lnTo>
                  <a:lnTo>
                    <a:pt x="1462" y="1462"/>
                  </a:lnTo>
                  <a:lnTo>
                    <a:pt x="1397" y="1462"/>
                  </a:lnTo>
                  <a:lnTo>
                    <a:pt x="1397" y="1430"/>
                  </a:lnTo>
                  <a:lnTo>
                    <a:pt x="1397" y="1397"/>
                  </a:lnTo>
                  <a:lnTo>
                    <a:pt x="1365" y="1397"/>
                  </a:lnTo>
                  <a:lnTo>
                    <a:pt x="1332" y="1430"/>
                  </a:lnTo>
                  <a:lnTo>
                    <a:pt x="1300" y="1430"/>
                  </a:lnTo>
                  <a:lnTo>
                    <a:pt x="1397" y="1365"/>
                  </a:lnTo>
                  <a:lnTo>
                    <a:pt x="1332" y="1397"/>
                  </a:lnTo>
                  <a:lnTo>
                    <a:pt x="1332" y="1365"/>
                  </a:lnTo>
                  <a:lnTo>
                    <a:pt x="1365" y="1365"/>
                  </a:lnTo>
                  <a:lnTo>
                    <a:pt x="1267" y="1333"/>
                  </a:lnTo>
                  <a:lnTo>
                    <a:pt x="1332" y="1333"/>
                  </a:lnTo>
                  <a:lnTo>
                    <a:pt x="1365" y="1300"/>
                  </a:lnTo>
                  <a:lnTo>
                    <a:pt x="1332" y="1300"/>
                  </a:lnTo>
                  <a:lnTo>
                    <a:pt x="1365" y="1268"/>
                  </a:lnTo>
                  <a:lnTo>
                    <a:pt x="1397" y="1268"/>
                  </a:lnTo>
                  <a:lnTo>
                    <a:pt x="1300" y="1203"/>
                  </a:lnTo>
                  <a:lnTo>
                    <a:pt x="1300" y="1203"/>
                  </a:lnTo>
                  <a:lnTo>
                    <a:pt x="1430" y="1235"/>
                  </a:lnTo>
                  <a:lnTo>
                    <a:pt x="1495" y="1235"/>
                  </a:lnTo>
                  <a:lnTo>
                    <a:pt x="1560" y="1268"/>
                  </a:lnTo>
                  <a:lnTo>
                    <a:pt x="1754" y="1268"/>
                  </a:lnTo>
                  <a:lnTo>
                    <a:pt x="1949" y="1300"/>
                  </a:lnTo>
                  <a:lnTo>
                    <a:pt x="2079" y="1365"/>
                  </a:lnTo>
                  <a:lnTo>
                    <a:pt x="1982" y="1300"/>
                  </a:lnTo>
                  <a:lnTo>
                    <a:pt x="2079" y="1300"/>
                  </a:lnTo>
                  <a:lnTo>
                    <a:pt x="2307" y="1397"/>
                  </a:lnTo>
                  <a:lnTo>
                    <a:pt x="2437" y="1430"/>
                  </a:lnTo>
                  <a:lnTo>
                    <a:pt x="2599" y="1462"/>
                  </a:lnTo>
                  <a:lnTo>
                    <a:pt x="2664" y="1430"/>
                  </a:lnTo>
                  <a:lnTo>
                    <a:pt x="2697" y="1462"/>
                  </a:lnTo>
                  <a:lnTo>
                    <a:pt x="2729" y="1495"/>
                  </a:lnTo>
                  <a:lnTo>
                    <a:pt x="2794" y="1527"/>
                  </a:lnTo>
                  <a:lnTo>
                    <a:pt x="2924" y="1527"/>
                  </a:lnTo>
                  <a:lnTo>
                    <a:pt x="3087" y="1495"/>
                  </a:lnTo>
                  <a:lnTo>
                    <a:pt x="3087" y="1560"/>
                  </a:lnTo>
                  <a:lnTo>
                    <a:pt x="3152" y="1560"/>
                  </a:lnTo>
                  <a:lnTo>
                    <a:pt x="3152" y="1592"/>
                  </a:lnTo>
                  <a:lnTo>
                    <a:pt x="3184" y="1527"/>
                  </a:lnTo>
                  <a:lnTo>
                    <a:pt x="3217" y="1592"/>
                  </a:lnTo>
                  <a:lnTo>
                    <a:pt x="3249" y="1592"/>
                  </a:lnTo>
                  <a:lnTo>
                    <a:pt x="3249" y="1625"/>
                  </a:lnTo>
                  <a:lnTo>
                    <a:pt x="3314" y="1592"/>
                  </a:lnTo>
                  <a:lnTo>
                    <a:pt x="3314" y="1625"/>
                  </a:lnTo>
                  <a:lnTo>
                    <a:pt x="3444" y="1657"/>
                  </a:lnTo>
                  <a:lnTo>
                    <a:pt x="3509" y="1690"/>
                  </a:lnTo>
                  <a:lnTo>
                    <a:pt x="3541" y="1755"/>
                  </a:lnTo>
                  <a:lnTo>
                    <a:pt x="3704" y="1755"/>
                  </a:lnTo>
                  <a:lnTo>
                    <a:pt x="3866" y="1820"/>
                  </a:lnTo>
                  <a:lnTo>
                    <a:pt x="4224" y="1950"/>
                  </a:lnTo>
                  <a:lnTo>
                    <a:pt x="4321" y="1917"/>
                  </a:lnTo>
                  <a:lnTo>
                    <a:pt x="4386" y="1950"/>
                  </a:lnTo>
                  <a:lnTo>
                    <a:pt x="4419" y="2015"/>
                  </a:lnTo>
                  <a:lnTo>
                    <a:pt x="4516" y="1982"/>
                  </a:lnTo>
                  <a:lnTo>
                    <a:pt x="4549" y="1982"/>
                  </a:lnTo>
                  <a:lnTo>
                    <a:pt x="4581" y="2015"/>
                  </a:lnTo>
                  <a:lnTo>
                    <a:pt x="4646" y="2047"/>
                  </a:lnTo>
                  <a:lnTo>
                    <a:pt x="4744" y="2047"/>
                  </a:lnTo>
                  <a:lnTo>
                    <a:pt x="4809" y="2080"/>
                  </a:lnTo>
                  <a:lnTo>
                    <a:pt x="4809" y="2145"/>
                  </a:lnTo>
                  <a:lnTo>
                    <a:pt x="4874" y="2145"/>
                  </a:lnTo>
                  <a:lnTo>
                    <a:pt x="4938" y="2210"/>
                  </a:lnTo>
                  <a:lnTo>
                    <a:pt x="6401" y="2860"/>
                  </a:lnTo>
                  <a:lnTo>
                    <a:pt x="6985" y="3119"/>
                  </a:lnTo>
                  <a:lnTo>
                    <a:pt x="7083" y="2957"/>
                  </a:lnTo>
                  <a:lnTo>
                    <a:pt x="7310" y="2600"/>
                  </a:lnTo>
                  <a:lnTo>
                    <a:pt x="7538" y="2242"/>
                  </a:lnTo>
                  <a:lnTo>
                    <a:pt x="7440" y="2177"/>
                  </a:lnTo>
                  <a:lnTo>
                    <a:pt x="7440" y="2145"/>
                  </a:lnTo>
                  <a:lnTo>
                    <a:pt x="7505" y="2145"/>
                  </a:lnTo>
                  <a:lnTo>
                    <a:pt x="7408" y="2112"/>
                  </a:lnTo>
                  <a:lnTo>
                    <a:pt x="7310" y="2047"/>
                  </a:lnTo>
                  <a:lnTo>
                    <a:pt x="7245" y="1950"/>
                  </a:lnTo>
                  <a:lnTo>
                    <a:pt x="7180" y="1885"/>
                  </a:lnTo>
                  <a:lnTo>
                    <a:pt x="7148" y="1917"/>
                  </a:lnTo>
                  <a:lnTo>
                    <a:pt x="7018" y="1820"/>
                  </a:lnTo>
                  <a:lnTo>
                    <a:pt x="6855" y="1722"/>
                  </a:lnTo>
                  <a:lnTo>
                    <a:pt x="6693" y="1625"/>
                  </a:lnTo>
                  <a:lnTo>
                    <a:pt x="6531" y="1560"/>
                  </a:lnTo>
                  <a:lnTo>
                    <a:pt x="6531" y="1592"/>
                  </a:lnTo>
                  <a:lnTo>
                    <a:pt x="6401" y="1592"/>
                  </a:lnTo>
                  <a:lnTo>
                    <a:pt x="6433" y="1560"/>
                  </a:lnTo>
                  <a:lnTo>
                    <a:pt x="6401" y="1527"/>
                  </a:lnTo>
                  <a:lnTo>
                    <a:pt x="6401" y="1560"/>
                  </a:lnTo>
                  <a:lnTo>
                    <a:pt x="6238" y="1430"/>
                  </a:lnTo>
                  <a:lnTo>
                    <a:pt x="6011" y="1333"/>
                  </a:lnTo>
                  <a:lnTo>
                    <a:pt x="5491" y="1073"/>
                  </a:lnTo>
                  <a:lnTo>
                    <a:pt x="4809" y="845"/>
                  </a:lnTo>
                  <a:lnTo>
                    <a:pt x="4451" y="715"/>
                  </a:lnTo>
                  <a:lnTo>
                    <a:pt x="4159" y="627"/>
                  </a:lnTo>
                  <a:lnTo>
                    <a:pt x="4159" y="627"/>
                  </a:lnTo>
                  <a:lnTo>
                    <a:pt x="4159" y="650"/>
                  </a:lnTo>
                  <a:lnTo>
                    <a:pt x="4126" y="683"/>
                  </a:lnTo>
                  <a:lnTo>
                    <a:pt x="4094" y="650"/>
                  </a:lnTo>
                  <a:lnTo>
                    <a:pt x="4061" y="618"/>
                  </a:lnTo>
                  <a:lnTo>
                    <a:pt x="3996" y="585"/>
                  </a:lnTo>
                  <a:lnTo>
                    <a:pt x="3899" y="553"/>
                  </a:lnTo>
                  <a:lnTo>
                    <a:pt x="3801" y="553"/>
                  </a:lnTo>
                  <a:lnTo>
                    <a:pt x="3704" y="488"/>
                  </a:lnTo>
                  <a:lnTo>
                    <a:pt x="3509" y="423"/>
                  </a:lnTo>
                  <a:lnTo>
                    <a:pt x="3346" y="358"/>
                  </a:lnTo>
                  <a:lnTo>
                    <a:pt x="3152" y="325"/>
                  </a:lnTo>
                  <a:lnTo>
                    <a:pt x="2957" y="325"/>
                  </a:lnTo>
                  <a:lnTo>
                    <a:pt x="2957" y="260"/>
                  </a:lnTo>
                  <a:lnTo>
                    <a:pt x="2892" y="260"/>
                  </a:lnTo>
                  <a:lnTo>
                    <a:pt x="2729" y="228"/>
                  </a:lnTo>
                  <a:lnTo>
                    <a:pt x="2632" y="195"/>
                  </a:lnTo>
                  <a:lnTo>
                    <a:pt x="2599" y="260"/>
                  </a:lnTo>
                  <a:lnTo>
                    <a:pt x="2567" y="228"/>
                  </a:lnTo>
                  <a:lnTo>
                    <a:pt x="2534" y="228"/>
                  </a:lnTo>
                  <a:lnTo>
                    <a:pt x="2534" y="195"/>
                  </a:lnTo>
                  <a:lnTo>
                    <a:pt x="2469" y="228"/>
                  </a:lnTo>
                  <a:lnTo>
                    <a:pt x="2437" y="195"/>
                  </a:lnTo>
                  <a:lnTo>
                    <a:pt x="2404" y="163"/>
                  </a:lnTo>
                  <a:lnTo>
                    <a:pt x="2307" y="163"/>
                  </a:lnTo>
                  <a:lnTo>
                    <a:pt x="2274" y="130"/>
                  </a:lnTo>
                  <a:lnTo>
                    <a:pt x="2112" y="130"/>
                  </a:lnTo>
                  <a:lnTo>
                    <a:pt x="1949" y="98"/>
                  </a:lnTo>
                  <a:lnTo>
                    <a:pt x="1917" y="65"/>
                  </a:lnTo>
                  <a:lnTo>
                    <a:pt x="1852" y="65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2098975" y="4057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2088425" y="4053100"/>
              <a:ext cx="825" cy="850"/>
            </a:xfrm>
            <a:custGeom>
              <a:rect b="b" l="l" r="r" t="t"/>
              <a:pathLst>
                <a:path extrusionOk="0" h="34" w="33">
                  <a:moveTo>
                    <a:pt x="33" y="1"/>
                  </a:moveTo>
                  <a:lnTo>
                    <a:pt x="0" y="33"/>
                  </a:lnTo>
                  <a:lnTo>
                    <a:pt x="33" y="3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42"/>
          <p:cNvGrpSpPr/>
          <p:nvPr/>
        </p:nvGrpSpPr>
        <p:grpSpPr>
          <a:xfrm rot="-1104348">
            <a:off x="7449112" y="561669"/>
            <a:ext cx="459335" cy="353038"/>
            <a:chOff x="3189025" y="1654525"/>
            <a:chExt cx="273750" cy="210400"/>
          </a:xfrm>
        </p:grpSpPr>
        <p:sp>
          <p:nvSpPr>
            <p:cNvPr id="1071" name="Google Shape;1071;p42"/>
            <p:cNvSpPr/>
            <p:nvPr/>
          </p:nvSpPr>
          <p:spPr>
            <a:xfrm>
              <a:off x="3424575" y="1826725"/>
              <a:ext cx="38200" cy="38200"/>
            </a:xfrm>
            <a:custGeom>
              <a:rect b="b" l="l" r="r" t="t"/>
              <a:pathLst>
                <a:path extrusionOk="0" h="1528" w="1528">
                  <a:moveTo>
                    <a:pt x="650" y="1"/>
                  </a:moveTo>
                  <a:lnTo>
                    <a:pt x="520" y="33"/>
                  </a:lnTo>
                  <a:lnTo>
                    <a:pt x="358" y="98"/>
                  </a:lnTo>
                  <a:lnTo>
                    <a:pt x="260" y="196"/>
                  </a:lnTo>
                  <a:lnTo>
                    <a:pt x="130" y="326"/>
                  </a:lnTo>
                  <a:lnTo>
                    <a:pt x="65" y="456"/>
                  </a:lnTo>
                  <a:lnTo>
                    <a:pt x="0" y="586"/>
                  </a:lnTo>
                  <a:lnTo>
                    <a:pt x="0" y="748"/>
                  </a:lnTo>
                  <a:lnTo>
                    <a:pt x="0" y="878"/>
                  </a:lnTo>
                  <a:lnTo>
                    <a:pt x="33" y="1040"/>
                  </a:lnTo>
                  <a:lnTo>
                    <a:pt x="98" y="1170"/>
                  </a:lnTo>
                  <a:lnTo>
                    <a:pt x="195" y="1300"/>
                  </a:lnTo>
                  <a:lnTo>
                    <a:pt x="325" y="1398"/>
                  </a:lnTo>
                  <a:lnTo>
                    <a:pt x="455" y="1463"/>
                  </a:lnTo>
                  <a:lnTo>
                    <a:pt x="585" y="1528"/>
                  </a:lnTo>
                  <a:lnTo>
                    <a:pt x="878" y="1528"/>
                  </a:lnTo>
                  <a:lnTo>
                    <a:pt x="1040" y="1495"/>
                  </a:lnTo>
                  <a:lnTo>
                    <a:pt x="1170" y="1430"/>
                  </a:lnTo>
                  <a:lnTo>
                    <a:pt x="1300" y="1333"/>
                  </a:lnTo>
                  <a:lnTo>
                    <a:pt x="1398" y="1235"/>
                  </a:lnTo>
                  <a:lnTo>
                    <a:pt x="1463" y="1105"/>
                  </a:lnTo>
                  <a:lnTo>
                    <a:pt x="1528" y="943"/>
                  </a:lnTo>
                  <a:lnTo>
                    <a:pt x="1528" y="813"/>
                  </a:lnTo>
                  <a:lnTo>
                    <a:pt x="1528" y="651"/>
                  </a:lnTo>
                  <a:lnTo>
                    <a:pt x="1495" y="521"/>
                  </a:lnTo>
                  <a:lnTo>
                    <a:pt x="1430" y="358"/>
                  </a:lnTo>
                  <a:lnTo>
                    <a:pt x="1333" y="261"/>
                  </a:lnTo>
                  <a:lnTo>
                    <a:pt x="1235" y="131"/>
                  </a:lnTo>
                  <a:lnTo>
                    <a:pt x="1073" y="66"/>
                  </a:lnTo>
                  <a:lnTo>
                    <a:pt x="943" y="33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3189025" y="1654525"/>
              <a:ext cx="38200" cy="39025"/>
            </a:xfrm>
            <a:custGeom>
              <a:rect b="b" l="l" r="r" t="t"/>
              <a:pathLst>
                <a:path extrusionOk="0" h="1561" w="1528">
                  <a:moveTo>
                    <a:pt x="780" y="1"/>
                  </a:moveTo>
                  <a:lnTo>
                    <a:pt x="650" y="33"/>
                  </a:lnTo>
                  <a:lnTo>
                    <a:pt x="488" y="66"/>
                  </a:lnTo>
                  <a:lnTo>
                    <a:pt x="358" y="131"/>
                  </a:lnTo>
                  <a:lnTo>
                    <a:pt x="228" y="196"/>
                  </a:lnTo>
                  <a:lnTo>
                    <a:pt x="130" y="326"/>
                  </a:lnTo>
                  <a:lnTo>
                    <a:pt x="65" y="456"/>
                  </a:lnTo>
                  <a:lnTo>
                    <a:pt x="0" y="618"/>
                  </a:lnTo>
                  <a:lnTo>
                    <a:pt x="0" y="748"/>
                  </a:lnTo>
                  <a:lnTo>
                    <a:pt x="0" y="911"/>
                  </a:lnTo>
                  <a:lnTo>
                    <a:pt x="33" y="1041"/>
                  </a:lnTo>
                  <a:lnTo>
                    <a:pt x="98" y="1171"/>
                  </a:lnTo>
                  <a:lnTo>
                    <a:pt x="195" y="1301"/>
                  </a:lnTo>
                  <a:lnTo>
                    <a:pt x="293" y="1398"/>
                  </a:lnTo>
                  <a:lnTo>
                    <a:pt x="423" y="1495"/>
                  </a:lnTo>
                  <a:lnTo>
                    <a:pt x="585" y="1528"/>
                  </a:lnTo>
                  <a:lnTo>
                    <a:pt x="715" y="1560"/>
                  </a:lnTo>
                  <a:lnTo>
                    <a:pt x="878" y="1528"/>
                  </a:lnTo>
                  <a:lnTo>
                    <a:pt x="1008" y="1495"/>
                  </a:lnTo>
                  <a:lnTo>
                    <a:pt x="1170" y="1431"/>
                  </a:lnTo>
                  <a:lnTo>
                    <a:pt x="1267" y="1366"/>
                  </a:lnTo>
                  <a:lnTo>
                    <a:pt x="1365" y="1236"/>
                  </a:lnTo>
                  <a:lnTo>
                    <a:pt x="1462" y="1106"/>
                  </a:lnTo>
                  <a:lnTo>
                    <a:pt x="1495" y="943"/>
                  </a:lnTo>
                  <a:lnTo>
                    <a:pt x="1527" y="813"/>
                  </a:lnTo>
                  <a:lnTo>
                    <a:pt x="1527" y="651"/>
                  </a:lnTo>
                  <a:lnTo>
                    <a:pt x="1495" y="521"/>
                  </a:lnTo>
                  <a:lnTo>
                    <a:pt x="1430" y="391"/>
                  </a:lnTo>
                  <a:lnTo>
                    <a:pt x="1332" y="261"/>
                  </a:lnTo>
                  <a:lnTo>
                    <a:pt x="1202" y="163"/>
                  </a:lnTo>
                  <a:lnTo>
                    <a:pt x="1073" y="66"/>
                  </a:lnTo>
                  <a:lnTo>
                    <a:pt x="943" y="33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3266175" y="1772300"/>
              <a:ext cx="64200" cy="58525"/>
            </a:xfrm>
            <a:custGeom>
              <a:rect b="b" l="l" r="r" t="t"/>
              <a:pathLst>
                <a:path extrusionOk="0" h="2341" w="2568">
                  <a:moveTo>
                    <a:pt x="391" y="1"/>
                  </a:moveTo>
                  <a:lnTo>
                    <a:pt x="326" y="33"/>
                  </a:lnTo>
                  <a:lnTo>
                    <a:pt x="261" y="98"/>
                  </a:lnTo>
                  <a:lnTo>
                    <a:pt x="163" y="293"/>
                  </a:lnTo>
                  <a:lnTo>
                    <a:pt x="66" y="488"/>
                  </a:lnTo>
                  <a:lnTo>
                    <a:pt x="1" y="683"/>
                  </a:lnTo>
                  <a:lnTo>
                    <a:pt x="1" y="911"/>
                  </a:lnTo>
                  <a:lnTo>
                    <a:pt x="1" y="1106"/>
                  </a:lnTo>
                  <a:lnTo>
                    <a:pt x="66" y="1301"/>
                  </a:lnTo>
                  <a:lnTo>
                    <a:pt x="131" y="1528"/>
                  </a:lnTo>
                  <a:lnTo>
                    <a:pt x="228" y="1723"/>
                  </a:lnTo>
                  <a:lnTo>
                    <a:pt x="358" y="1885"/>
                  </a:lnTo>
                  <a:lnTo>
                    <a:pt x="521" y="2015"/>
                  </a:lnTo>
                  <a:lnTo>
                    <a:pt x="683" y="2145"/>
                  </a:lnTo>
                  <a:lnTo>
                    <a:pt x="878" y="2243"/>
                  </a:lnTo>
                  <a:lnTo>
                    <a:pt x="1073" y="2308"/>
                  </a:lnTo>
                  <a:lnTo>
                    <a:pt x="1301" y="2340"/>
                  </a:lnTo>
                  <a:lnTo>
                    <a:pt x="1495" y="2340"/>
                  </a:lnTo>
                  <a:lnTo>
                    <a:pt x="1723" y="2308"/>
                  </a:lnTo>
                  <a:lnTo>
                    <a:pt x="1950" y="2210"/>
                  </a:lnTo>
                  <a:lnTo>
                    <a:pt x="2178" y="2080"/>
                  </a:lnTo>
                  <a:lnTo>
                    <a:pt x="2373" y="1950"/>
                  </a:lnTo>
                  <a:lnTo>
                    <a:pt x="2535" y="1755"/>
                  </a:lnTo>
                  <a:lnTo>
                    <a:pt x="2568" y="1690"/>
                  </a:lnTo>
                  <a:lnTo>
                    <a:pt x="2568" y="1593"/>
                  </a:lnTo>
                  <a:lnTo>
                    <a:pt x="2535" y="1528"/>
                  </a:lnTo>
                  <a:lnTo>
                    <a:pt x="2470" y="1463"/>
                  </a:lnTo>
                  <a:lnTo>
                    <a:pt x="2405" y="1431"/>
                  </a:lnTo>
                  <a:lnTo>
                    <a:pt x="2340" y="1431"/>
                  </a:lnTo>
                  <a:lnTo>
                    <a:pt x="2275" y="1463"/>
                  </a:lnTo>
                  <a:lnTo>
                    <a:pt x="2210" y="1496"/>
                  </a:lnTo>
                  <a:lnTo>
                    <a:pt x="2048" y="1658"/>
                  </a:lnTo>
                  <a:lnTo>
                    <a:pt x="1918" y="1788"/>
                  </a:lnTo>
                  <a:lnTo>
                    <a:pt x="1723" y="1853"/>
                  </a:lnTo>
                  <a:lnTo>
                    <a:pt x="1560" y="1918"/>
                  </a:lnTo>
                  <a:lnTo>
                    <a:pt x="1366" y="1918"/>
                  </a:lnTo>
                  <a:lnTo>
                    <a:pt x="1171" y="1885"/>
                  </a:lnTo>
                  <a:lnTo>
                    <a:pt x="976" y="1820"/>
                  </a:lnTo>
                  <a:lnTo>
                    <a:pt x="813" y="1723"/>
                  </a:lnTo>
                  <a:lnTo>
                    <a:pt x="651" y="1593"/>
                  </a:lnTo>
                  <a:lnTo>
                    <a:pt x="553" y="1431"/>
                  </a:lnTo>
                  <a:lnTo>
                    <a:pt x="456" y="1268"/>
                  </a:lnTo>
                  <a:lnTo>
                    <a:pt x="423" y="1073"/>
                  </a:lnTo>
                  <a:lnTo>
                    <a:pt x="423" y="878"/>
                  </a:lnTo>
                  <a:lnTo>
                    <a:pt x="423" y="716"/>
                  </a:lnTo>
                  <a:lnTo>
                    <a:pt x="488" y="521"/>
                  </a:lnTo>
                  <a:lnTo>
                    <a:pt x="586" y="358"/>
                  </a:lnTo>
                  <a:lnTo>
                    <a:pt x="618" y="261"/>
                  </a:lnTo>
                  <a:lnTo>
                    <a:pt x="618" y="196"/>
                  </a:lnTo>
                  <a:lnTo>
                    <a:pt x="586" y="98"/>
                  </a:lnTo>
                  <a:lnTo>
                    <a:pt x="553" y="66"/>
                  </a:lnTo>
                  <a:lnTo>
                    <a:pt x="488" y="33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74" name="Google Shape;1074;p42"/>
          <p:cNvCxnSpPr/>
          <p:nvPr/>
        </p:nvCxnSpPr>
        <p:spPr>
          <a:xfrm>
            <a:off x="3549450" y="2952125"/>
            <a:ext cx="2045100" cy="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5" name="Google Shape;1075;p42"/>
          <p:cNvGrpSpPr/>
          <p:nvPr/>
        </p:nvGrpSpPr>
        <p:grpSpPr>
          <a:xfrm rot="-6374064">
            <a:off x="6744538" y="3366141"/>
            <a:ext cx="1344595" cy="1379668"/>
            <a:chOff x="3656075" y="2543125"/>
            <a:chExt cx="591325" cy="606775"/>
          </a:xfrm>
        </p:grpSpPr>
        <p:sp>
          <p:nvSpPr>
            <p:cNvPr id="1076" name="Google Shape;1076;p42"/>
            <p:cNvSpPr/>
            <p:nvPr/>
          </p:nvSpPr>
          <p:spPr>
            <a:xfrm>
              <a:off x="3821775" y="2543125"/>
              <a:ext cx="35750" cy="34950"/>
            </a:xfrm>
            <a:custGeom>
              <a:rect b="b" l="l" r="r" t="t"/>
              <a:pathLst>
                <a:path extrusionOk="0" h="1398" w="1430">
                  <a:moveTo>
                    <a:pt x="585" y="1"/>
                  </a:moveTo>
                  <a:lnTo>
                    <a:pt x="455" y="66"/>
                  </a:lnTo>
                  <a:lnTo>
                    <a:pt x="325" y="131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76"/>
                  </a:lnTo>
                  <a:lnTo>
                    <a:pt x="130" y="1073"/>
                  </a:lnTo>
                  <a:lnTo>
                    <a:pt x="195" y="1203"/>
                  </a:lnTo>
                  <a:lnTo>
                    <a:pt x="325" y="1268"/>
                  </a:lnTo>
                  <a:lnTo>
                    <a:pt x="422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7" y="846"/>
                  </a:lnTo>
                  <a:lnTo>
                    <a:pt x="1430" y="716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131"/>
                  </a:lnTo>
                  <a:lnTo>
                    <a:pt x="1007" y="66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4212450" y="296632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716" y="0"/>
                  </a:moveTo>
                  <a:lnTo>
                    <a:pt x="553" y="33"/>
                  </a:lnTo>
                  <a:lnTo>
                    <a:pt x="423" y="65"/>
                  </a:lnTo>
                  <a:lnTo>
                    <a:pt x="293" y="130"/>
                  </a:lnTo>
                  <a:lnTo>
                    <a:pt x="196" y="228"/>
                  </a:lnTo>
                  <a:lnTo>
                    <a:pt x="98" y="325"/>
                  </a:lnTo>
                  <a:lnTo>
                    <a:pt x="33" y="423"/>
                  </a:lnTo>
                  <a:lnTo>
                    <a:pt x="1" y="552"/>
                  </a:lnTo>
                  <a:lnTo>
                    <a:pt x="1" y="682"/>
                  </a:lnTo>
                  <a:lnTo>
                    <a:pt x="1" y="845"/>
                  </a:lnTo>
                  <a:lnTo>
                    <a:pt x="33" y="975"/>
                  </a:lnTo>
                  <a:lnTo>
                    <a:pt x="98" y="1105"/>
                  </a:lnTo>
                  <a:lnTo>
                    <a:pt x="196" y="1202"/>
                  </a:lnTo>
                  <a:lnTo>
                    <a:pt x="293" y="1300"/>
                  </a:lnTo>
                  <a:lnTo>
                    <a:pt x="423" y="1365"/>
                  </a:lnTo>
                  <a:lnTo>
                    <a:pt x="553" y="1397"/>
                  </a:lnTo>
                  <a:lnTo>
                    <a:pt x="813" y="1397"/>
                  </a:lnTo>
                  <a:lnTo>
                    <a:pt x="943" y="1365"/>
                  </a:lnTo>
                  <a:lnTo>
                    <a:pt x="1073" y="1300"/>
                  </a:lnTo>
                  <a:lnTo>
                    <a:pt x="1203" y="1202"/>
                  </a:lnTo>
                  <a:lnTo>
                    <a:pt x="1268" y="1105"/>
                  </a:lnTo>
                  <a:lnTo>
                    <a:pt x="1333" y="975"/>
                  </a:lnTo>
                  <a:lnTo>
                    <a:pt x="1365" y="845"/>
                  </a:lnTo>
                  <a:lnTo>
                    <a:pt x="1398" y="715"/>
                  </a:lnTo>
                  <a:lnTo>
                    <a:pt x="1398" y="585"/>
                  </a:lnTo>
                  <a:lnTo>
                    <a:pt x="1333" y="455"/>
                  </a:lnTo>
                  <a:lnTo>
                    <a:pt x="1268" y="325"/>
                  </a:lnTo>
                  <a:lnTo>
                    <a:pt x="1203" y="228"/>
                  </a:lnTo>
                  <a:lnTo>
                    <a:pt x="1105" y="130"/>
                  </a:lnTo>
                  <a:lnTo>
                    <a:pt x="976" y="65"/>
                  </a:lnTo>
                  <a:lnTo>
                    <a:pt x="846" y="33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2"/>
            <p:cNvSpPr/>
            <p:nvPr/>
          </p:nvSpPr>
          <p:spPr>
            <a:xfrm>
              <a:off x="3994775" y="311495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33"/>
                  </a:lnTo>
                  <a:lnTo>
                    <a:pt x="325" y="98"/>
                  </a:lnTo>
                  <a:lnTo>
                    <a:pt x="228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33" y="553"/>
                  </a:lnTo>
                  <a:lnTo>
                    <a:pt x="0" y="683"/>
                  </a:lnTo>
                  <a:lnTo>
                    <a:pt x="33" y="813"/>
                  </a:lnTo>
                  <a:lnTo>
                    <a:pt x="65" y="943"/>
                  </a:lnTo>
                  <a:lnTo>
                    <a:pt x="130" y="1073"/>
                  </a:lnTo>
                  <a:lnTo>
                    <a:pt x="228" y="1170"/>
                  </a:lnTo>
                  <a:lnTo>
                    <a:pt x="325" y="1268"/>
                  </a:lnTo>
                  <a:lnTo>
                    <a:pt x="455" y="1333"/>
                  </a:lnTo>
                  <a:lnTo>
                    <a:pt x="585" y="1365"/>
                  </a:lnTo>
                  <a:lnTo>
                    <a:pt x="715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073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430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2"/>
            <p:cNvSpPr/>
            <p:nvPr/>
          </p:nvSpPr>
          <p:spPr>
            <a:xfrm>
              <a:off x="3781150" y="2992300"/>
              <a:ext cx="35775" cy="34950"/>
            </a:xfrm>
            <a:custGeom>
              <a:rect b="b" l="l" r="r" t="t"/>
              <a:pathLst>
                <a:path extrusionOk="0" h="1398" w="1431">
                  <a:moveTo>
                    <a:pt x="585" y="1"/>
                  </a:moveTo>
                  <a:lnTo>
                    <a:pt x="455" y="66"/>
                  </a:lnTo>
                  <a:lnTo>
                    <a:pt x="326" y="131"/>
                  </a:lnTo>
                  <a:lnTo>
                    <a:pt x="228" y="196"/>
                  </a:lnTo>
                  <a:lnTo>
                    <a:pt x="131" y="293"/>
                  </a:lnTo>
                  <a:lnTo>
                    <a:pt x="66" y="423"/>
                  </a:lnTo>
                  <a:lnTo>
                    <a:pt x="33" y="553"/>
                  </a:lnTo>
                  <a:lnTo>
                    <a:pt x="1" y="683"/>
                  </a:lnTo>
                  <a:lnTo>
                    <a:pt x="33" y="846"/>
                  </a:lnTo>
                  <a:lnTo>
                    <a:pt x="66" y="976"/>
                  </a:lnTo>
                  <a:lnTo>
                    <a:pt x="131" y="1073"/>
                  </a:lnTo>
                  <a:lnTo>
                    <a:pt x="228" y="1203"/>
                  </a:lnTo>
                  <a:lnTo>
                    <a:pt x="326" y="1268"/>
                  </a:lnTo>
                  <a:lnTo>
                    <a:pt x="423" y="1333"/>
                  </a:lnTo>
                  <a:lnTo>
                    <a:pt x="553" y="1398"/>
                  </a:lnTo>
                  <a:lnTo>
                    <a:pt x="845" y="1398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3" y="1203"/>
                  </a:lnTo>
                  <a:lnTo>
                    <a:pt x="1300" y="1105"/>
                  </a:lnTo>
                  <a:lnTo>
                    <a:pt x="1365" y="976"/>
                  </a:lnTo>
                  <a:lnTo>
                    <a:pt x="1398" y="846"/>
                  </a:lnTo>
                  <a:lnTo>
                    <a:pt x="1430" y="716"/>
                  </a:lnTo>
                  <a:lnTo>
                    <a:pt x="1398" y="553"/>
                  </a:lnTo>
                  <a:lnTo>
                    <a:pt x="1365" y="423"/>
                  </a:lnTo>
                  <a:lnTo>
                    <a:pt x="1300" y="326"/>
                  </a:lnTo>
                  <a:lnTo>
                    <a:pt x="1235" y="196"/>
                  </a:lnTo>
                  <a:lnTo>
                    <a:pt x="1105" y="131"/>
                  </a:lnTo>
                  <a:lnTo>
                    <a:pt x="1008" y="6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3656075" y="2764875"/>
              <a:ext cx="34950" cy="34950"/>
            </a:xfrm>
            <a:custGeom>
              <a:rect b="b" l="l" r="r" t="t"/>
              <a:pathLst>
                <a:path extrusionOk="0" h="1398" w="1398">
                  <a:moveTo>
                    <a:pt x="585" y="1"/>
                  </a:moveTo>
                  <a:lnTo>
                    <a:pt x="423" y="33"/>
                  </a:lnTo>
                  <a:lnTo>
                    <a:pt x="325" y="98"/>
                  </a:lnTo>
                  <a:lnTo>
                    <a:pt x="195" y="196"/>
                  </a:lnTo>
                  <a:lnTo>
                    <a:pt x="130" y="293"/>
                  </a:lnTo>
                  <a:lnTo>
                    <a:pt x="65" y="423"/>
                  </a:lnTo>
                  <a:lnTo>
                    <a:pt x="0" y="553"/>
                  </a:lnTo>
                  <a:lnTo>
                    <a:pt x="0" y="683"/>
                  </a:lnTo>
                  <a:lnTo>
                    <a:pt x="0" y="813"/>
                  </a:lnTo>
                  <a:lnTo>
                    <a:pt x="33" y="943"/>
                  </a:lnTo>
                  <a:lnTo>
                    <a:pt x="98" y="1073"/>
                  </a:lnTo>
                  <a:lnTo>
                    <a:pt x="195" y="1170"/>
                  </a:lnTo>
                  <a:lnTo>
                    <a:pt x="293" y="1268"/>
                  </a:lnTo>
                  <a:lnTo>
                    <a:pt x="423" y="1333"/>
                  </a:lnTo>
                  <a:lnTo>
                    <a:pt x="552" y="1365"/>
                  </a:lnTo>
                  <a:lnTo>
                    <a:pt x="682" y="1398"/>
                  </a:lnTo>
                  <a:lnTo>
                    <a:pt x="845" y="1365"/>
                  </a:lnTo>
                  <a:lnTo>
                    <a:pt x="975" y="1333"/>
                  </a:lnTo>
                  <a:lnTo>
                    <a:pt x="1105" y="1268"/>
                  </a:lnTo>
                  <a:lnTo>
                    <a:pt x="1202" y="1170"/>
                  </a:lnTo>
                  <a:lnTo>
                    <a:pt x="1267" y="1073"/>
                  </a:lnTo>
                  <a:lnTo>
                    <a:pt x="1332" y="975"/>
                  </a:lnTo>
                  <a:lnTo>
                    <a:pt x="1397" y="845"/>
                  </a:lnTo>
                  <a:lnTo>
                    <a:pt x="1397" y="715"/>
                  </a:lnTo>
                  <a:lnTo>
                    <a:pt x="1397" y="553"/>
                  </a:lnTo>
                  <a:lnTo>
                    <a:pt x="1365" y="423"/>
                  </a:lnTo>
                  <a:lnTo>
                    <a:pt x="1300" y="293"/>
                  </a:lnTo>
                  <a:lnTo>
                    <a:pt x="1202" y="196"/>
                  </a:lnTo>
                  <a:lnTo>
                    <a:pt x="1105" y="98"/>
                  </a:lnTo>
                  <a:lnTo>
                    <a:pt x="975" y="33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3669050" y="2558575"/>
              <a:ext cx="562925" cy="572650"/>
            </a:xfrm>
            <a:custGeom>
              <a:rect b="b" l="l" r="r" t="t"/>
              <a:pathLst>
                <a:path extrusionOk="0" h="22906" w="22517">
                  <a:moveTo>
                    <a:pt x="6694" y="0"/>
                  </a:moveTo>
                  <a:lnTo>
                    <a:pt x="6531" y="195"/>
                  </a:lnTo>
                  <a:lnTo>
                    <a:pt x="6791" y="390"/>
                  </a:lnTo>
                  <a:lnTo>
                    <a:pt x="6954" y="163"/>
                  </a:lnTo>
                  <a:lnTo>
                    <a:pt x="6694" y="0"/>
                  </a:lnTo>
                  <a:close/>
                  <a:moveTo>
                    <a:pt x="6012" y="910"/>
                  </a:moveTo>
                  <a:lnTo>
                    <a:pt x="5459" y="1657"/>
                  </a:lnTo>
                  <a:lnTo>
                    <a:pt x="5687" y="1820"/>
                  </a:lnTo>
                  <a:lnTo>
                    <a:pt x="6239" y="1105"/>
                  </a:lnTo>
                  <a:lnTo>
                    <a:pt x="6012" y="910"/>
                  </a:lnTo>
                  <a:close/>
                  <a:moveTo>
                    <a:pt x="4907" y="2372"/>
                  </a:moveTo>
                  <a:lnTo>
                    <a:pt x="4387" y="3087"/>
                  </a:lnTo>
                  <a:lnTo>
                    <a:pt x="4615" y="3282"/>
                  </a:lnTo>
                  <a:lnTo>
                    <a:pt x="5167" y="2534"/>
                  </a:lnTo>
                  <a:lnTo>
                    <a:pt x="4907" y="2372"/>
                  </a:lnTo>
                  <a:close/>
                  <a:moveTo>
                    <a:pt x="3835" y="3802"/>
                  </a:moveTo>
                  <a:lnTo>
                    <a:pt x="3282" y="4549"/>
                  </a:lnTo>
                  <a:lnTo>
                    <a:pt x="3542" y="4711"/>
                  </a:lnTo>
                  <a:lnTo>
                    <a:pt x="4062" y="3996"/>
                  </a:lnTo>
                  <a:lnTo>
                    <a:pt x="3835" y="3802"/>
                  </a:lnTo>
                  <a:close/>
                  <a:moveTo>
                    <a:pt x="2763" y="5264"/>
                  </a:moveTo>
                  <a:lnTo>
                    <a:pt x="2210" y="5978"/>
                  </a:lnTo>
                  <a:lnTo>
                    <a:pt x="2438" y="6173"/>
                  </a:lnTo>
                  <a:lnTo>
                    <a:pt x="2990" y="5426"/>
                  </a:lnTo>
                  <a:lnTo>
                    <a:pt x="2763" y="5264"/>
                  </a:lnTo>
                  <a:close/>
                  <a:moveTo>
                    <a:pt x="1658" y="6693"/>
                  </a:moveTo>
                  <a:lnTo>
                    <a:pt x="1138" y="7440"/>
                  </a:lnTo>
                  <a:lnTo>
                    <a:pt x="1366" y="7603"/>
                  </a:lnTo>
                  <a:lnTo>
                    <a:pt x="1918" y="6888"/>
                  </a:lnTo>
                  <a:lnTo>
                    <a:pt x="1658" y="6693"/>
                  </a:lnTo>
                  <a:close/>
                  <a:moveTo>
                    <a:pt x="586" y="8155"/>
                  </a:moveTo>
                  <a:lnTo>
                    <a:pt x="1" y="8935"/>
                  </a:lnTo>
                  <a:lnTo>
                    <a:pt x="66" y="9032"/>
                  </a:lnTo>
                  <a:lnTo>
                    <a:pt x="228" y="8967"/>
                  </a:lnTo>
                  <a:lnTo>
                    <a:pt x="293" y="9032"/>
                  </a:lnTo>
                  <a:lnTo>
                    <a:pt x="813" y="8350"/>
                  </a:lnTo>
                  <a:lnTo>
                    <a:pt x="586" y="8155"/>
                  </a:lnTo>
                  <a:close/>
                  <a:moveTo>
                    <a:pt x="781" y="9682"/>
                  </a:moveTo>
                  <a:lnTo>
                    <a:pt x="488" y="9845"/>
                  </a:lnTo>
                  <a:lnTo>
                    <a:pt x="943" y="10624"/>
                  </a:lnTo>
                  <a:lnTo>
                    <a:pt x="1203" y="10494"/>
                  </a:lnTo>
                  <a:lnTo>
                    <a:pt x="781" y="9682"/>
                  </a:lnTo>
                  <a:close/>
                  <a:moveTo>
                    <a:pt x="1625" y="11274"/>
                  </a:moveTo>
                  <a:lnTo>
                    <a:pt x="1366" y="11404"/>
                  </a:lnTo>
                  <a:lnTo>
                    <a:pt x="1820" y="12216"/>
                  </a:lnTo>
                  <a:lnTo>
                    <a:pt x="2080" y="12054"/>
                  </a:lnTo>
                  <a:lnTo>
                    <a:pt x="1625" y="11274"/>
                  </a:lnTo>
                  <a:close/>
                  <a:moveTo>
                    <a:pt x="2503" y="12866"/>
                  </a:moveTo>
                  <a:lnTo>
                    <a:pt x="2243" y="12996"/>
                  </a:lnTo>
                  <a:lnTo>
                    <a:pt x="2698" y="13808"/>
                  </a:lnTo>
                  <a:lnTo>
                    <a:pt x="2958" y="13646"/>
                  </a:lnTo>
                  <a:lnTo>
                    <a:pt x="2503" y="12866"/>
                  </a:lnTo>
                  <a:close/>
                  <a:moveTo>
                    <a:pt x="3380" y="14426"/>
                  </a:moveTo>
                  <a:lnTo>
                    <a:pt x="3120" y="14588"/>
                  </a:lnTo>
                  <a:lnTo>
                    <a:pt x="3542" y="15368"/>
                  </a:lnTo>
                  <a:lnTo>
                    <a:pt x="3835" y="15238"/>
                  </a:lnTo>
                  <a:lnTo>
                    <a:pt x="3380" y="14426"/>
                  </a:lnTo>
                  <a:close/>
                  <a:moveTo>
                    <a:pt x="4257" y="16018"/>
                  </a:moveTo>
                  <a:lnTo>
                    <a:pt x="3997" y="16180"/>
                  </a:lnTo>
                  <a:lnTo>
                    <a:pt x="4420" y="16960"/>
                  </a:lnTo>
                  <a:lnTo>
                    <a:pt x="4680" y="16798"/>
                  </a:lnTo>
                  <a:lnTo>
                    <a:pt x="4257" y="16018"/>
                  </a:lnTo>
                  <a:close/>
                  <a:moveTo>
                    <a:pt x="22354" y="16895"/>
                  </a:moveTo>
                  <a:lnTo>
                    <a:pt x="21607" y="17415"/>
                  </a:lnTo>
                  <a:lnTo>
                    <a:pt x="21769" y="17642"/>
                  </a:lnTo>
                  <a:lnTo>
                    <a:pt x="22517" y="17155"/>
                  </a:lnTo>
                  <a:lnTo>
                    <a:pt x="22354" y="16895"/>
                  </a:lnTo>
                  <a:close/>
                  <a:moveTo>
                    <a:pt x="5134" y="17610"/>
                  </a:moveTo>
                  <a:lnTo>
                    <a:pt x="4874" y="17740"/>
                  </a:lnTo>
                  <a:lnTo>
                    <a:pt x="5102" y="18162"/>
                  </a:lnTo>
                  <a:lnTo>
                    <a:pt x="5557" y="18422"/>
                  </a:lnTo>
                  <a:lnTo>
                    <a:pt x="5687" y="18162"/>
                  </a:lnTo>
                  <a:lnTo>
                    <a:pt x="5329" y="17935"/>
                  </a:lnTo>
                  <a:lnTo>
                    <a:pt x="5134" y="17610"/>
                  </a:lnTo>
                  <a:close/>
                  <a:moveTo>
                    <a:pt x="20860" y="17902"/>
                  </a:moveTo>
                  <a:lnTo>
                    <a:pt x="20112" y="18422"/>
                  </a:lnTo>
                  <a:lnTo>
                    <a:pt x="20275" y="18682"/>
                  </a:lnTo>
                  <a:lnTo>
                    <a:pt x="21022" y="18162"/>
                  </a:lnTo>
                  <a:lnTo>
                    <a:pt x="20860" y="17902"/>
                  </a:lnTo>
                  <a:close/>
                  <a:moveTo>
                    <a:pt x="6467" y="18617"/>
                  </a:moveTo>
                  <a:lnTo>
                    <a:pt x="6337" y="18877"/>
                  </a:lnTo>
                  <a:lnTo>
                    <a:pt x="7116" y="19332"/>
                  </a:lnTo>
                  <a:lnTo>
                    <a:pt x="7279" y="19039"/>
                  </a:lnTo>
                  <a:lnTo>
                    <a:pt x="6467" y="18617"/>
                  </a:lnTo>
                  <a:close/>
                  <a:moveTo>
                    <a:pt x="19365" y="18942"/>
                  </a:moveTo>
                  <a:lnTo>
                    <a:pt x="18618" y="19429"/>
                  </a:lnTo>
                  <a:lnTo>
                    <a:pt x="18780" y="19689"/>
                  </a:lnTo>
                  <a:lnTo>
                    <a:pt x="19528" y="19169"/>
                  </a:lnTo>
                  <a:lnTo>
                    <a:pt x="19365" y="18942"/>
                  </a:lnTo>
                  <a:close/>
                  <a:moveTo>
                    <a:pt x="8059" y="19494"/>
                  </a:moveTo>
                  <a:lnTo>
                    <a:pt x="7896" y="19754"/>
                  </a:lnTo>
                  <a:lnTo>
                    <a:pt x="8676" y="20209"/>
                  </a:lnTo>
                  <a:lnTo>
                    <a:pt x="8838" y="19949"/>
                  </a:lnTo>
                  <a:lnTo>
                    <a:pt x="8059" y="19494"/>
                  </a:lnTo>
                  <a:close/>
                  <a:moveTo>
                    <a:pt x="17871" y="19949"/>
                  </a:moveTo>
                  <a:lnTo>
                    <a:pt x="17123" y="20469"/>
                  </a:lnTo>
                  <a:lnTo>
                    <a:pt x="17286" y="20696"/>
                  </a:lnTo>
                  <a:lnTo>
                    <a:pt x="18033" y="20209"/>
                  </a:lnTo>
                  <a:lnTo>
                    <a:pt x="17871" y="19949"/>
                  </a:lnTo>
                  <a:close/>
                  <a:moveTo>
                    <a:pt x="9618" y="20404"/>
                  </a:moveTo>
                  <a:lnTo>
                    <a:pt x="9456" y="20664"/>
                  </a:lnTo>
                  <a:lnTo>
                    <a:pt x="10235" y="21119"/>
                  </a:lnTo>
                  <a:lnTo>
                    <a:pt x="10398" y="20859"/>
                  </a:lnTo>
                  <a:lnTo>
                    <a:pt x="9618" y="20404"/>
                  </a:lnTo>
                  <a:close/>
                  <a:moveTo>
                    <a:pt x="16376" y="20989"/>
                  </a:moveTo>
                  <a:lnTo>
                    <a:pt x="15629" y="21476"/>
                  </a:lnTo>
                  <a:lnTo>
                    <a:pt x="15791" y="21736"/>
                  </a:lnTo>
                  <a:lnTo>
                    <a:pt x="16538" y="21216"/>
                  </a:lnTo>
                  <a:lnTo>
                    <a:pt x="16376" y="20989"/>
                  </a:lnTo>
                  <a:close/>
                  <a:moveTo>
                    <a:pt x="11178" y="21314"/>
                  </a:moveTo>
                  <a:lnTo>
                    <a:pt x="11048" y="21574"/>
                  </a:lnTo>
                  <a:lnTo>
                    <a:pt x="11827" y="22028"/>
                  </a:lnTo>
                  <a:lnTo>
                    <a:pt x="11957" y="21736"/>
                  </a:lnTo>
                  <a:lnTo>
                    <a:pt x="11178" y="21314"/>
                  </a:lnTo>
                  <a:close/>
                  <a:moveTo>
                    <a:pt x="14881" y="21996"/>
                  </a:moveTo>
                  <a:lnTo>
                    <a:pt x="14134" y="22516"/>
                  </a:lnTo>
                  <a:lnTo>
                    <a:pt x="14297" y="22743"/>
                  </a:lnTo>
                  <a:lnTo>
                    <a:pt x="15044" y="22256"/>
                  </a:lnTo>
                  <a:lnTo>
                    <a:pt x="14881" y="21996"/>
                  </a:lnTo>
                  <a:close/>
                  <a:moveTo>
                    <a:pt x="12737" y="22191"/>
                  </a:moveTo>
                  <a:lnTo>
                    <a:pt x="12607" y="22451"/>
                  </a:lnTo>
                  <a:lnTo>
                    <a:pt x="13387" y="22906"/>
                  </a:lnTo>
                  <a:lnTo>
                    <a:pt x="13549" y="22646"/>
                  </a:lnTo>
                  <a:lnTo>
                    <a:pt x="12737" y="2219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3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Q1. What are the best fit cloud free parameters for each of the four instruments? Are they similar or different?</a:t>
            </a:r>
            <a:endParaRPr sz="1200"/>
          </a:p>
        </p:txBody>
      </p:sp>
      <p:graphicFrame>
        <p:nvGraphicFramePr>
          <p:cNvPr id="1087" name="Google Shape;1087;p43"/>
          <p:cNvGraphicFramePr/>
          <p:nvPr/>
        </p:nvGraphicFramePr>
        <p:xfrm>
          <a:off x="720000" y="169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{0AA84AB2-BAFF-47A0-AE50-C0B77DAA6EB9}</a:tableStyleId>
              </a:tblPr>
              <a:tblGrid>
                <a:gridCol w="1892425"/>
                <a:gridCol w="1263825"/>
                <a:gridCol w="1578125"/>
                <a:gridCol w="1578125"/>
                <a:gridCol w="1578125"/>
              </a:tblGrid>
              <a:tr h="66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                    Param </a:t>
                      </a: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Instrument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M/H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C/O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T_int (K)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Heat Redistribution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Amiko"/>
                          <a:ea typeface="Amiko"/>
                          <a:cs typeface="Amiko"/>
                          <a:sym typeface="Amiko"/>
                        </a:rPr>
                        <a:t>NIRISS SOSS</a:t>
                      </a:r>
                      <a:endParaRPr b="1">
                        <a:solidFill>
                          <a:schemeClr val="dk2"/>
                        </a:solidFill>
                        <a:highlight>
                          <a:schemeClr val="lt2"/>
                        </a:highlight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  <a:highlight>
                            <a:schemeClr val="lt2"/>
                          </a:highlight>
                        </a:rPr>
                        <a:t>3.162</a:t>
                      </a:r>
                      <a:endParaRPr b="1">
                        <a:solidFill>
                          <a:schemeClr val="accent5"/>
                        </a:solidFill>
                        <a:highlight>
                          <a:schemeClr val="lt2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0.229 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100.0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NIRSpec G395H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0.229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100.0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NIRSpec Prism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0.687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200.0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NIRCam f322w2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0.687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200.0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0.4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88" name="Google Shape;1088;p43"/>
          <p:cNvCxnSpPr/>
          <p:nvPr/>
        </p:nvCxnSpPr>
        <p:spPr>
          <a:xfrm>
            <a:off x="714850" y="1694775"/>
            <a:ext cx="1868100" cy="6216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4"/>
          <p:cNvSpPr txBox="1"/>
          <p:nvPr>
            <p:ph type="title"/>
          </p:nvPr>
        </p:nvSpPr>
        <p:spPr>
          <a:xfrm>
            <a:off x="720000" y="43450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Q2. Are there cases where different data reductions result in different best fit cloud-free parameters? </a:t>
            </a:r>
            <a:r>
              <a:rPr lang="en" sz="1900"/>
              <a:t> </a:t>
            </a:r>
            <a:endParaRPr sz="1900"/>
          </a:p>
        </p:txBody>
      </p:sp>
      <p:graphicFrame>
        <p:nvGraphicFramePr>
          <p:cNvPr id="1094" name="Google Shape;1094;p44"/>
          <p:cNvGraphicFramePr/>
          <p:nvPr/>
        </p:nvGraphicFramePr>
        <p:xfrm>
          <a:off x="761975" y="167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{0AA84AB2-BAFF-47A0-AE50-C0B77DAA6EB9}</a:tableStyleId>
              </a:tblPr>
              <a:tblGrid>
                <a:gridCol w="1987200"/>
                <a:gridCol w="2950425"/>
                <a:gridCol w="2536050"/>
              </a:tblGrid>
              <a:tr h="66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                    </a:t>
                      </a: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Datasets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Param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NIRCam f322w2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Hansolo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NIRCam f322w2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Eureka!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M/H</a:t>
                      </a:r>
                      <a:endParaRPr b="1">
                        <a:solidFill>
                          <a:schemeClr val="dk2"/>
                        </a:solidFill>
                        <a:latin typeface="Amiko"/>
                        <a:ea typeface="Amiko"/>
                        <a:cs typeface="Amiko"/>
                        <a:sym typeface="Amik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100.0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100.0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Amiko"/>
                          <a:ea typeface="Amiko"/>
                          <a:cs typeface="Amiko"/>
                          <a:sym typeface="Amiko"/>
                        </a:rPr>
                        <a:t>C/O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0.687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0.229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T_int (K)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200.0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100.0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Heat Redistribution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0.4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</a:rPr>
                        <a:t>0.5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95" name="Google Shape;1095;p44"/>
          <p:cNvCxnSpPr/>
          <p:nvPr/>
        </p:nvCxnSpPr>
        <p:spPr>
          <a:xfrm>
            <a:off x="747475" y="1687375"/>
            <a:ext cx="1989900" cy="629100"/>
          </a:xfrm>
          <a:prstGeom prst="straightConnector1">
            <a:avLst/>
          </a:prstGeom>
          <a:noFill/>
          <a:ln cap="flat" cmpd="sng" w="19050">
            <a:solidFill>
              <a:srgbClr val="F2F2F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Subject for Middle School: Outer Planets by Slidesgo">
  <a:themeElements>
    <a:clrScheme name="Simple Light">
      <a:dk1>
        <a:srgbClr val="0874AF"/>
      </a:dk1>
      <a:lt1>
        <a:srgbClr val="8499F2"/>
      </a:lt1>
      <a:dk2>
        <a:srgbClr val="FFFFFF"/>
      </a:dk2>
      <a:lt2>
        <a:srgbClr val="7C7CE5"/>
      </a:lt2>
      <a:accent1>
        <a:srgbClr val="000000"/>
      </a:accent1>
      <a:accent2>
        <a:srgbClr val="158193"/>
      </a:accent2>
      <a:accent3>
        <a:srgbClr val="71E0DF"/>
      </a:accent3>
      <a:accent4>
        <a:srgbClr val="0DB2AD"/>
      </a:accent4>
      <a:accent5>
        <a:srgbClr val="FCCB00"/>
      </a:accent5>
      <a:accent6>
        <a:srgbClr val="F48FA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